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6" r:id="rId1"/>
  </p:sldMasterIdLst>
  <p:notesMasterIdLst>
    <p:notesMasterId r:id="rId11"/>
  </p:notesMasterIdLst>
  <p:sldIdLst>
    <p:sldId id="256" r:id="rId2"/>
    <p:sldId id="263" r:id="rId3"/>
    <p:sldId id="264" r:id="rId4"/>
    <p:sldId id="257" r:id="rId5"/>
    <p:sldId id="258" r:id="rId6"/>
    <p:sldId id="259" r:id="rId7"/>
    <p:sldId id="265" r:id="rId8"/>
    <p:sldId id="262" r:id="rId9"/>
    <p:sldId id="260" r:id="rId10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1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F884CB-CE52-4486-A0D5-867891F5EF02}" type="doc">
      <dgm:prSet loTypeId="urn:microsoft.com/office/officeart/2005/8/layout/vProcess5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l-GR"/>
        </a:p>
      </dgm:t>
    </dgm:pt>
    <dgm:pt modelId="{7B3D5FDB-3E56-4351-B4E9-C8FF4E70B44F}">
      <dgm:prSet/>
      <dgm:spPr/>
      <dgm:t>
        <a:bodyPr/>
        <a:lstStyle/>
        <a:p>
          <a:pPr rtl="0"/>
          <a:r>
            <a:rPr lang="el-G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Περιγράφονται τα κυριότερα οφέλη που έχει προσφέρει στο αθλητικό τομέα</a:t>
          </a:r>
          <a:endParaRPr lang="el-G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16A560-6E9A-4FD6-8D62-3BDC68889269}" type="parTrans" cxnId="{0238A80D-1CA6-4FC0-BEDE-FC7D4C274BB9}">
      <dgm:prSet/>
      <dgm:spPr/>
      <dgm:t>
        <a:bodyPr/>
        <a:lstStyle/>
        <a:p>
          <a:endParaRPr lang="el-GR"/>
        </a:p>
      </dgm:t>
    </dgm:pt>
    <dgm:pt modelId="{20B26292-A5EF-4447-9D0D-0CDC765D4874}" type="sibTrans" cxnId="{0238A80D-1CA6-4FC0-BEDE-FC7D4C274BB9}">
      <dgm:prSet/>
      <dgm:spPr/>
      <dgm:t>
        <a:bodyPr/>
        <a:lstStyle/>
        <a:p>
          <a:endParaRPr lang="el-GR"/>
        </a:p>
      </dgm:t>
    </dgm:pt>
    <dgm:pt modelId="{FADDF16E-18B5-4B61-BDA9-D3B2DD14F40D}">
      <dgm:prSet/>
      <dgm:spPr/>
      <dgm:t>
        <a:bodyPr/>
        <a:lstStyle/>
        <a:p>
          <a:pPr rtl="0"/>
          <a:endParaRPr lang="el-G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D5408D2-C2C6-4577-B2F6-7E1307489A94}" type="sibTrans" cxnId="{4DE51C77-4F1E-44C0-821D-DBCB8025E8C5}">
      <dgm:prSet/>
      <dgm:spPr/>
      <dgm:t>
        <a:bodyPr/>
        <a:lstStyle/>
        <a:p>
          <a:endParaRPr lang="el-GR"/>
        </a:p>
      </dgm:t>
    </dgm:pt>
    <dgm:pt modelId="{60D9A3DA-D44D-4B71-817C-34BC7B412337}" type="parTrans" cxnId="{4DE51C77-4F1E-44C0-821D-DBCB8025E8C5}">
      <dgm:prSet/>
      <dgm:spPr/>
      <dgm:t>
        <a:bodyPr/>
        <a:lstStyle/>
        <a:p>
          <a:endParaRPr lang="el-GR"/>
        </a:p>
      </dgm:t>
    </dgm:pt>
    <dgm:pt modelId="{D0C066E4-BD68-4852-93C7-5D561ED0E300}">
      <dgm:prSet/>
      <dgm:spPr/>
      <dgm:t>
        <a:bodyPr/>
        <a:lstStyle/>
        <a:p>
          <a:pPr rtl="0"/>
          <a:endParaRPr lang="el-G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BDE1EB-59D5-4EDC-9A58-5C7D17834DD3}" type="sibTrans" cxnId="{A66A4964-DDEB-4897-AC32-CF35D4DB0C09}">
      <dgm:prSet/>
      <dgm:spPr/>
      <dgm:t>
        <a:bodyPr/>
        <a:lstStyle/>
        <a:p>
          <a:endParaRPr lang="el-GR"/>
        </a:p>
      </dgm:t>
    </dgm:pt>
    <dgm:pt modelId="{D2AE8559-FC2F-4981-BDBA-77156D6ACB7E}" type="parTrans" cxnId="{A66A4964-DDEB-4897-AC32-CF35D4DB0C09}">
      <dgm:prSet/>
      <dgm:spPr/>
      <dgm:t>
        <a:bodyPr/>
        <a:lstStyle/>
        <a:p>
          <a:endParaRPr lang="el-GR"/>
        </a:p>
      </dgm:t>
    </dgm:pt>
    <dgm:pt modelId="{ED181424-B7A0-4722-8B76-230555725617}">
      <dgm:prSet/>
      <dgm:spPr/>
      <dgm:t>
        <a:bodyPr/>
        <a:lstStyle/>
        <a:p>
          <a:pPr rtl="0"/>
          <a:r>
            <a:rPr lang="el-G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Προσδιορίζεται η εξέλιξή και η πορεία της  στον τομέα του αθλητισμού μέσα στο πέρασμα των χρόνων</a:t>
          </a:r>
          <a:endParaRPr lang="el-G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770254-66AD-44A7-8A8B-FAD6D26266EB}" type="sibTrans" cxnId="{C104AB64-95FC-4A70-A321-38898B45ADE4}">
      <dgm:prSet/>
      <dgm:spPr/>
      <dgm:t>
        <a:bodyPr/>
        <a:lstStyle/>
        <a:p>
          <a:endParaRPr lang="el-G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721880-C97E-457A-A5BB-9B6E876C537D}" type="parTrans" cxnId="{C104AB64-95FC-4A70-A321-38898B45ADE4}">
      <dgm:prSet/>
      <dgm:spPr/>
      <dgm:t>
        <a:bodyPr/>
        <a:lstStyle/>
        <a:p>
          <a:endParaRPr lang="el-GR"/>
        </a:p>
      </dgm:t>
    </dgm:pt>
    <dgm:pt modelId="{C1E03DCB-AAE0-439E-9B1A-EDFAAFB83A77}">
      <dgm:prSet/>
      <dgm:spPr/>
      <dgm:t>
        <a:bodyPr/>
        <a:lstStyle/>
        <a:p>
          <a:pPr rtl="0"/>
          <a:endParaRPr lang="el-G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991605-C95D-41DB-A7FF-37230C7356DB}" type="sibTrans" cxnId="{1C99FC71-96AC-4E1F-B88B-8EEED3B3198A}">
      <dgm:prSet/>
      <dgm:spPr/>
      <dgm:t>
        <a:bodyPr/>
        <a:lstStyle/>
        <a:p>
          <a:endParaRPr lang="el-GR"/>
        </a:p>
      </dgm:t>
    </dgm:pt>
    <dgm:pt modelId="{93568C92-7E4D-4C31-A7A9-ACF12A3EC5E5}" type="parTrans" cxnId="{1C99FC71-96AC-4E1F-B88B-8EEED3B3198A}">
      <dgm:prSet/>
      <dgm:spPr/>
      <dgm:t>
        <a:bodyPr/>
        <a:lstStyle/>
        <a:p>
          <a:endParaRPr lang="el-GR"/>
        </a:p>
      </dgm:t>
    </dgm:pt>
    <dgm:pt modelId="{0E3D7511-B758-41FB-A197-4E11D75C2C7B}">
      <dgm:prSet/>
      <dgm:spPr/>
      <dgm:t>
        <a:bodyPr/>
        <a:lstStyle/>
        <a:p>
          <a:pPr rtl="0"/>
          <a:r>
            <a:rPr lang="el-G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Αναλύονται οι βασικές αρχές </a:t>
          </a:r>
          <a:r>
            <a:rPr lang="el-GR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επιροής</a:t>
          </a:r>
          <a:r>
            <a:rPr lang="el-G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της τεχνολογίας στον αθλητισμό</a:t>
          </a:r>
          <a:endParaRPr lang="el-G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94FAB6-1F17-434A-8997-440859B52951}" type="sibTrans" cxnId="{4DB3CAD9-8D94-46B0-A40B-97E11C41036B}">
      <dgm:prSet/>
      <dgm:spPr/>
      <dgm:t>
        <a:bodyPr/>
        <a:lstStyle/>
        <a:p>
          <a:endParaRPr lang="el-G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F59139B-640B-4917-A349-A5CFBB452A79}" type="parTrans" cxnId="{4DB3CAD9-8D94-46B0-A40B-97E11C41036B}">
      <dgm:prSet/>
      <dgm:spPr/>
      <dgm:t>
        <a:bodyPr/>
        <a:lstStyle/>
        <a:p>
          <a:endParaRPr lang="el-GR"/>
        </a:p>
      </dgm:t>
    </dgm:pt>
    <dgm:pt modelId="{3D4AA1D4-A760-415E-B597-805C7F438B30}" type="pres">
      <dgm:prSet presAssocID="{58F884CB-CE52-4486-A0D5-867891F5EF0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4C753BB1-FCA5-47BB-B7C2-E754353A4D9F}" type="pres">
      <dgm:prSet presAssocID="{58F884CB-CE52-4486-A0D5-867891F5EF02}" presName="dummyMaxCanvas" presStyleCnt="0">
        <dgm:presLayoutVars/>
      </dgm:prSet>
      <dgm:spPr/>
      <dgm:t>
        <a:bodyPr/>
        <a:lstStyle/>
        <a:p>
          <a:endParaRPr lang="el-GR"/>
        </a:p>
      </dgm:t>
    </dgm:pt>
    <dgm:pt modelId="{DAD5C811-0FE6-4926-BD5F-6AC43289139B}" type="pres">
      <dgm:prSet presAssocID="{58F884CB-CE52-4486-A0D5-867891F5EF02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0AC1F70-AD66-46F4-B070-9E071EDFCF4E}" type="pres">
      <dgm:prSet presAssocID="{58F884CB-CE52-4486-A0D5-867891F5EF02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7924276-3416-40FE-B193-E9E55682F20B}" type="pres">
      <dgm:prSet presAssocID="{58F884CB-CE52-4486-A0D5-867891F5EF02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E396501-ECAE-4189-86EA-091594450B7B}" type="pres">
      <dgm:prSet presAssocID="{58F884CB-CE52-4486-A0D5-867891F5EF02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2CA8A96-562E-4F93-9B6E-0146A5B4D4FB}" type="pres">
      <dgm:prSet presAssocID="{58F884CB-CE52-4486-A0D5-867891F5EF02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09A4ACC-B5B2-43A4-9F33-AA1168FB184F}" type="pres">
      <dgm:prSet presAssocID="{58F884CB-CE52-4486-A0D5-867891F5EF02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5967221-2CA5-4A75-A449-850D772443BF}" type="pres">
      <dgm:prSet presAssocID="{58F884CB-CE52-4486-A0D5-867891F5EF02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48CC5EE-8047-41F0-813D-D19AEEA7D4DC}" type="pres">
      <dgm:prSet presAssocID="{58F884CB-CE52-4486-A0D5-867891F5EF02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5B676F09-F500-4BAC-BF0D-C1C0879CA978}" type="presOf" srcId="{0E3D7511-B758-41FB-A197-4E11D75C2C7B}" destId="{F09A4ACC-B5B2-43A4-9F33-AA1168FB184F}" srcOrd="1" destOrd="0" presId="urn:microsoft.com/office/officeart/2005/8/layout/vProcess5"/>
    <dgm:cxn modelId="{1AB81EEF-CEA2-4CA6-89D1-4C50DB2DE300}" type="presOf" srcId="{FADDF16E-18B5-4B61-BDA9-D3B2DD14F40D}" destId="{15967221-2CA5-4A75-A449-850D772443BF}" srcOrd="1" destOrd="2" presId="urn:microsoft.com/office/officeart/2005/8/layout/vProcess5"/>
    <dgm:cxn modelId="{4DB3CAD9-8D94-46B0-A40B-97E11C41036B}" srcId="{58F884CB-CE52-4486-A0D5-867891F5EF02}" destId="{0E3D7511-B758-41FB-A197-4E11D75C2C7B}" srcOrd="0" destOrd="0" parTransId="{CF59139B-640B-4917-A349-A5CFBB452A79}" sibTransId="{5094FAB6-1F17-434A-8997-440859B52951}"/>
    <dgm:cxn modelId="{8422F716-4205-4E6D-8D66-9CFAF9F5495F}" type="presOf" srcId="{7B3D5FDB-3E56-4351-B4E9-C8FF4E70B44F}" destId="{448CC5EE-8047-41F0-813D-D19AEEA7D4DC}" srcOrd="1" destOrd="0" presId="urn:microsoft.com/office/officeart/2005/8/layout/vProcess5"/>
    <dgm:cxn modelId="{C104AB64-95FC-4A70-A321-38898B45ADE4}" srcId="{58F884CB-CE52-4486-A0D5-867891F5EF02}" destId="{ED181424-B7A0-4722-8B76-230555725617}" srcOrd="1" destOrd="0" parTransId="{1A721880-C97E-457A-A5BB-9B6E876C537D}" sibTransId="{7D770254-66AD-44A7-8A8B-FAD6D26266EB}"/>
    <dgm:cxn modelId="{D72B15B4-09C6-49EA-A32D-653E85ABFDC3}" type="presOf" srcId="{ED181424-B7A0-4722-8B76-230555725617}" destId="{15967221-2CA5-4A75-A449-850D772443BF}" srcOrd="1" destOrd="0" presId="urn:microsoft.com/office/officeart/2005/8/layout/vProcess5"/>
    <dgm:cxn modelId="{1C99FC71-96AC-4E1F-B88B-8EEED3B3198A}" srcId="{0E3D7511-B758-41FB-A197-4E11D75C2C7B}" destId="{C1E03DCB-AAE0-439E-9B1A-EDFAAFB83A77}" srcOrd="0" destOrd="0" parTransId="{93568C92-7E4D-4C31-A7A9-ACF12A3EC5E5}" sibTransId="{ED991605-C95D-41DB-A7FF-37230C7356DB}"/>
    <dgm:cxn modelId="{4DE51C77-4F1E-44C0-821D-DBCB8025E8C5}" srcId="{ED181424-B7A0-4722-8B76-230555725617}" destId="{FADDF16E-18B5-4B61-BDA9-D3B2DD14F40D}" srcOrd="1" destOrd="0" parTransId="{60D9A3DA-D44D-4B71-817C-34BC7B412337}" sibTransId="{4D5408D2-C2C6-4577-B2F6-7E1307489A94}"/>
    <dgm:cxn modelId="{0581ECD9-1EC3-4BB9-AB97-9F6A737CA368}" type="presOf" srcId="{58F884CB-CE52-4486-A0D5-867891F5EF02}" destId="{3D4AA1D4-A760-415E-B597-805C7F438B30}" srcOrd="0" destOrd="0" presId="urn:microsoft.com/office/officeart/2005/8/layout/vProcess5"/>
    <dgm:cxn modelId="{B7071763-198D-44F6-A921-634B06685A66}" type="presOf" srcId="{FADDF16E-18B5-4B61-BDA9-D3B2DD14F40D}" destId="{30AC1F70-AD66-46F4-B070-9E071EDFCF4E}" srcOrd="0" destOrd="2" presId="urn:microsoft.com/office/officeart/2005/8/layout/vProcess5"/>
    <dgm:cxn modelId="{A66A4964-DDEB-4897-AC32-CF35D4DB0C09}" srcId="{ED181424-B7A0-4722-8B76-230555725617}" destId="{D0C066E4-BD68-4852-93C7-5D561ED0E300}" srcOrd="0" destOrd="0" parTransId="{D2AE8559-FC2F-4981-BDBA-77156D6ACB7E}" sibTransId="{F7BDE1EB-59D5-4EDC-9A58-5C7D17834DD3}"/>
    <dgm:cxn modelId="{ABA41C7B-EE40-4772-B364-89484BEED475}" type="presOf" srcId="{7B3D5FDB-3E56-4351-B4E9-C8FF4E70B44F}" destId="{67924276-3416-40FE-B193-E9E55682F20B}" srcOrd="0" destOrd="0" presId="urn:microsoft.com/office/officeart/2005/8/layout/vProcess5"/>
    <dgm:cxn modelId="{95A426AB-CF4B-44B5-AC71-CB983B66B2A2}" type="presOf" srcId="{C1E03DCB-AAE0-439E-9B1A-EDFAAFB83A77}" destId="{F09A4ACC-B5B2-43A4-9F33-AA1168FB184F}" srcOrd="1" destOrd="1" presId="urn:microsoft.com/office/officeart/2005/8/layout/vProcess5"/>
    <dgm:cxn modelId="{310D1CF3-907D-4117-B4DB-A5CA7176B312}" type="presOf" srcId="{5094FAB6-1F17-434A-8997-440859B52951}" destId="{3E396501-ECAE-4189-86EA-091594450B7B}" srcOrd="0" destOrd="0" presId="urn:microsoft.com/office/officeart/2005/8/layout/vProcess5"/>
    <dgm:cxn modelId="{551595C9-D06F-4C55-92AF-DC24CDDEF29C}" type="presOf" srcId="{ED181424-B7A0-4722-8B76-230555725617}" destId="{30AC1F70-AD66-46F4-B070-9E071EDFCF4E}" srcOrd="0" destOrd="0" presId="urn:microsoft.com/office/officeart/2005/8/layout/vProcess5"/>
    <dgm:cxn modelId="{FBD2D5E3-70FD-43F3-8742-34A5DBDB4638}" type="presOf" srcId="{C1E03DCB-AAE0-439E-9B1A-EDFAAFB83A77}" destId="{DAD5C811-0FE6-4926-BD5F-6AC43289139B}" srcOrd="0" destOrd="1" presId="urn:microsoft.com/office/officeart/2005/8/layout/vProcess5"/>
    <dgm:cxn modelId="{15A69814-E58B-45E6-BD72-99001E0620FF}" type="presOf" srcId="{0E3D7511-B758-41FB-A197-4E11D75C2C7B}" destId="{DAD5C811-0FE6-4926-BD5F-6AC43289139B}" srcOrd="0" destOrd="0" presId="urn:microsoft.com/office/officeart/2005/8/layout/vProcess5"/>
    <dgm:cxn modelId="{0238A80D-1CA6-4FC0-BEDE-FC7D4C274BB9}" srcId="{58F884CB-CE52-4486-A0D5-867891F5EF02}" destId="{7B3D5FDB-3E56-4351-B4E9-C8FF4E70B44F}" srcOrd="2" destOrd="0" parTransId="{4916A560-6E9A-4FD6-8D62-3BDC68889269}" sibTransId="{20B26292-A5EF-4447-9D0D-0CDC765D4874}"/>
    <dgm:cxn modelId="{2B65B0E6-4254-4CDB-84AD-12EB48361C82}" type="presOf" srcId="{7D770254-66AD-44A7-8A8B-FAD6D26266EB}" destId="{62CA8A96-562E-4F93-9B6E-0146A5B4D4FB}" srcOrd="0" destOrd="0" presId="urn:microsoft.com/office/officeart/2005/8/layout/vProcess5"/>
    <dgm:cxn modelId="{8185431C-E2B7-4B59-9596-C639BB7AED30}" type="presOf" srcId="{D0C066E4-BD68-4852-93C7-5D561ED0E300}" destId="{30AC1F70-AD66-46F4-B070-9E071EDFCF4E}" srcOrd="0" destOrd="1" presId="urn:microsoft.com/office/officeart/2005/8/layout/vProcess5"/>
    <dgm:cxn modelId="{0AEF637A-9298-458E-9162-5A03796488C8}" type="presOf" srcId="{D0C066E4-BD68-4852-93C7-5D561ED0E300}" destId="{15967221-2CA5-4A75-A449-850D772443BF}" srcOrd="1" destOrd="1" presId="urn:microsoft.com/office/officeart/2005/8/layout/vProcess5"/>
    <dgm:cxn modelId="{BF098713-F1A1-45C1-8580-19118D974FD9}" type="presParOf" srcId="{3D4AA1D4-A760-415E-B597-805C7F438B30}" destId="{4C753BB1-FCA5-47BB-B7C2-E754353A4D9F}" srcOrd="0" destOrd="0" presId="urn:microsoft.com/office/officeart/2005/8/layout/vProcess5"/>
    <dgm:cxn modelId="{1A10C223-B40C-4686-9AA8-82AC6189AF0B}" type="presParOf" srcId="{3D4AA1D4-A760-415E-B597-805C7F438B30}" destId="{DAD5C811-0FE6-4926-BD5F-6AC43289139B}" srcOrd="1" destOrd="0" presId="urn:microsoft.com/office/officeart/2005/8/layout/vProcess5"/>
    <dgm:cxn modelId="{E72692B4-C564-4245-8E10-853F030521F3}" type="presParOf" srcId="{3D4AA1D4-A760-415E-B597-805C7F438B30}" destId="{30AC1F70-AD66-46F4-B070-9E071EDFCF4E}" srcOrd="2" destOrd="0" presId="urn:microsoft.com/office/officeart/2005/8/layout/vProcess5"/>
    <dgm:cxn modelId="{2CBD3A14-FD40-4B36-9A17-2B485D6B0C0D}" type="presParOf" srcId="{3D4AA1D4-A760-415E-B597-805C7F438B30}" destId="{67924276-3416-40FE-B193-E9E55682F20B}" srcOrd="3" destOrd="0" presId="urn:microsoft.com/office/officeart/2005/8/layout/vProcess5"/>
    <dgm:cxn modelId="{DC65C9AF-430B-4B77-8F26-81E773E09119}" type="presParOf" srcId="{3D4AA1D4-A760-415E-B597-805C7F438B30}" destId="{3E396501-ECAE-4189-86EA-091594450B7B}" srcOrd="4" destOrd="0" presId="urn:microsoft.com/office/officeart/2005/8/layout/vProcess5"/>
    <dgm:cxn modelId="{F6A63CAE-C1B3-4C63-AE7A-F1F999D9DDB9}" type="presParOf" srcId="{3D4AA1D4-A760-415E-B597-805C7F438B30}" destId="{62CA8A96-562E-4F93-9B6E-0146A5B4D4FB}" srcOrd="5" destOrd="0" presId="urn:microsoft.com/office/officeart/2005/8/layout/vProcess5"/>
    <dgm:cxn modelId="{BA5ECF49-4700-45AD-ADD9-0425420C455F}" type="presParOf" srcId="{3D4AA1D4-A760-415E-B597-805C7F438B30}" destId="{F09A4ACC-B5B2-43A4-9F33-AA1168FB184F}" srcOrd="6" destOrd="0" presId="urn:microsoft.com/office/officeart/2005/8/layout/vProcess5"/>
    <dgm:cxn modelId="{83E6CCB9-036D-4435-92BD-D558C3839F36}" type="presParOf" srcId="{3D4AA1D4-A760-415E-B597-805C7F438B30}" destId="{15967221-2CA5-4A75-A449-850D772443BF}" srcOrd="7" destOrd="0" presId="urn:microsoft.com/office/officeart/2005/8/layout/vProcess5"/>
    <dgm:cxn modelId="{2721FB7A-CD46-472F-8579-5A5906A76D61}" type="presParOf" srcId="{3D4AA1D4-A760-415E-B597-805C7F438B30}" destId="{448CC5EE-8047-41F0-813D-D19AEEA7D4D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BA03E0-C6BA-4963-B3C9-002B022BB753}" type="doc">
      <dgm:prSet loTypeId="urn:microsoft.com/office/officeart/2005/8/layout/hProcess3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0B866B78-692F-4A26-8B92-6392BB99BC5A}">
      <dgm:prSet custT="1"/>
      <dgm:spPr/>
      <dgm:t>
        <a:bodyPr/>
        <a:lstStyle/>
        <a:p>
          <a:pPr rtl="0"/>
          <a:r>
            <a:rPr lang="el-G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Στο πλαίσιο της εργασίας μας:</a:t>
          </a:r>
          <a:endParaRPr lang="el-GR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A287A2-40CE-4F73-97C0-8155CCF2A955}" type="parTrans" cxnId="{5623DDA9-CC6A-4F27-8EC7-B105EE556949}">
      <dgm:prSet/>
      <dgm:spPr/>
      <dgm:t>
        <a:bodyPr/>
        <a:lstStyle/>
        <a:p>
          <a:endParaRPr lang="el-GR"/>
        </a:p>
      </dgm:t>
    </dgm:pt>
    <dgm:pt modelId="{69B6F245-637C-42B3-8281-E0D9C5BD6A66}" type="sibTrans" cxnId="{5623DDA9-CC6A-4F27-8EC7-B105EE556949}">
      <dgm:prSet/>
      <dgm:spPr/>
      <dgm:t>
        <a:bodyPr/>
        <a:lstStyle/>
        <a:p>
          <a:endParaRPr lang="el-GR"/>
        </a:p>
      </dgm:t>
    </dgm:pt>
    <dgm:pt modelId="{C79CFB04-0A25-499D-A29C-B5DFBCD659FB}" type="pres">
      <dgm:prSet presAssocID="{F3BA03E0-C6BA-4963-B3C9-002B022BB75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D6CB248C-5CF6-4DAD-BDC1-51E48945F8E0}" type="pres">
      <dgm:prSet presAssocID="{F3BA03E0-C6BA-4963-B3C9-002B022BB753}" presName="dummy" presStyleCnt="0"/>
      <dgm:spPr/>
      <dgm:t>
        <a:bodyPr/>
        <a:lstStyle/>
        <a:p>
          <a:endParaRPr lang="el-GR"/>
        </a:p>
      </dgm:t>
    </dgm:pt>
    <dgm:pt modelId="{A19381DE-752A-4AF7-A118-D56A18EF1AF7}" type="pres">
      <dgm:prSet presAssocID="{F3BA03E0-C6BA-4963-B3C9-002B022BB753}" presName="linH" presStyleCnt="0"/>
      <dgm:spPr/>
      <dgm:t>
        <a:bodyPr/>
        <a:lstStyle/>
        <a:p>
          <a:endParaRPr lang="el-GR"/>
        </a:p>
      </dgm:t>
    </dgm:pt>
    <dgm:pt modelId="{158ECE18-559E-4DFF-B0A9-8985F5AB0ED1}" type="pres">
      <dgm:prSet presAssocID="{F3BA03E0-C6BA-4963-B3C9-002B022BB753}" presName="padding1" presStyleCnt="0"/>
      <dgm:spPr/>
      <dgm:t>
        <a:bodyPr/>
        <a:lstStyle/>
        <a:p>
          <a:endParaRPr lang="el-GR"/>
        </a:p>
      </dgm:t>
    </dgm:pt>
    <dgm:pt modelId="{FB70D15B-F180-413C-8F5C-FAE04803A06F}" type="pres">
      <dgm:prSet presAssocID="{0B866B78-692F-4A26-8B92-6392BB99BC5A}" presName="linV" presStyleCnt="0"/>
      <dgm:spPr/>
      <dgm:t>
        <a:bodyPr/>
        <a:lstStyle/>
        <a:p>
          <a:endParaRPr lang="el-GR"/>
        </a:p>
      </dgm:t>
    </dgm:pt>
    <dgm:pt modelId="{D0D2A843-5C03-4206-B583-7FCB43829AC6}" type="pres">
      <dgm:prSet presAssocID="{0B866B78-692F-4A26-8B92-6392BB99BC5A}" presName="spVertical1" presStyleCnt="0"/>
      <dgm:spPr/>
      <dgm:t>
        <a:bodyPr/>
        <a:lstStyle/>
        <a:p>
          <a:endParaRPr lang="el-GR"/>
        </a:p>
      </dgm:t>
    </dgm:pt>
    <dgm:pt modelId="{7B16094A-94FA-48D6-B042-30631ECBAB4E}" type="pres">
      <dgm:prSet presAssocID="{0B866B78-692F-4A26-8B92-6392BB99BC5A}" presName="parTx" presStyleLbl="revTx" presStyleIdx="0" presStyleCnt="1" custScaleX="114821" custScaleY="901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7631A78-ACB6-4EF9-88BC-BDF211274F30}" type="pres">
      <dgm:prSet presAssocID="{0B866B78-692F-4A26-8B92-6392BB99BC5A}" presName="spVertical2" presStyleCnt="0"/>
      <dgm:spPr/>
      <dgm:t>
        <a:bodyPr/>
        <a:lstStyle/>
        <a:p>
          <a:endParaRPr lang="el-GR"/>
        </a:p>
      </dgm:t>
    </dgm:pt>
    <dgm:pt modelId="{387D2C2C-4E5E-4783-8337-18A01E0E86F5}" type="pres">
      <dgm:prSet presAssocID="{0B866B78-692F-4A26-8B92-6392BB99BC5A}" presName="spVertical3" presStyleCnt="0"/>
      <dgm:spPr/>
      <dgm:t>
        <a:bodyPr/>
        <a:lstStyle/>
        <a:p>
          <a:endParaRPr lang="el-GR"/>
        </a:p>
      </dgm:t>
    </dgm:pt>
    <dgm:pt modelId="{41DAF571-923D-4DAF-9938-43D5F1582584}" type="pres">
      <dgm:prSet presAssocID="{F3BA03E0-C6BA-4963-B3C9-002B022BB753}" presName="padding2" presStyleCnt="0"/>
      <dgm:spPr/>
      <dgm:t>
        <a:bodyPr/>
        <a:lstStyle/>
        <a:p>
          <a:endParaRPr lang="el-GR"/>
        </a:p>
      </dgm:t>
    </dgm:pt>
    <dgm:pt modelId="{FC82D778-1C87-4A98-9E01-0E82AAF1610B}" type="pres">
      <dgm:prSet presAssocID="{F3BA03E0-C6BA-4963-B3C9-002B022BB753}" presName="negArrow" presStyleCnt="0"/>
      <dgm:spPr/>
      <dgm:t>
        <a:bodyPr/>
        <a:lstStyle/>
        <a:p>
          <a:endParaRPr lang="el-GR"/>
        </a:p>
      </dgm:t>
    </dgm:pt>
    <dgm:pt modelId="{C38DC733-2CC9-4999-B557-BCC2652DF3FA}" type="pres">
      <dgm:prSet presAssocID="{F3BA03E0-C6BA-4963-B3C9-002B022BB753}" presName="backgroundArrow" presStyleLbl="node1" presStyleIdx="0" presStyleCnt="1" custLinFactNeighborX="1852" custLinFactNeighborY="-4571"/>
      <dgm:spPr/>
      <dgm:t>
        <a:bodyPr/>
        <a:lstStyle/>
        <a:p>
          <a:endParaRPr lang="el-GR"/>
        </a:p>
      </dgm:t>
    </dgm:pt>
  </dgm:ptLst>
  <dgm:cxnLst>
    <dgm:cxn modelId="{AACC5F1D-5F36-4530-94A9-7CB3F59CC2B0}" type="presOf" srcId="{F3BA03E0-C6BA-4963-B3C9-002B022BB753}" destId="{C79CFB04-0A25-499D-A29C-B5DFBCD659FB}" srcOrd="0" destOrd="0" presId="urn:microsoft.com/office/officeart/2005/8/layout/hProcess3"/>
    <dgm:cxn modelId="{1397B812-772B-475F-ABC7-B5575DD36A98}" type="presOf" srcId="{0B866B78-692F-4A26-8B92-6392BB99BC5A}" destId="{7B16094A-94FA-48D6-B042-30631ECBAB4E}" srcOrd="0" destOrd="0" presId="urn:microsoft.com/office/officeart/2005/8/layout/hProcess3"/>
    <dgm:cxn modelId="{5623DDA9-CC6A-4F27-8EC7-B105EE556949}" srcId="{F3BA03E0-C6BA-4963-B3C9-002B022BB753}" destId="{0B866B78-692F-4A26-8B92-6392BB99BC5A}" srcOrd="0" destOrd="0" parTransId="{28A287A2-40CE-4F73-97C0-8155CCF2A955}" sibTransId="{69B6F245-637C-42B3-8281-E0D9C5BD6A66}"/>
    <dgm:cxn modelId="{F9DE4CBA-34C8-45CC-8850-E170963A0DAC}" type="presParOf" srcId="{C79CFB04-0A25-499D-A29C-B5DFBCD659FB}" destId="{D6CB248C-5CF6-4DAD-BDC1-51E48945F8E0}" srcOrd="0" destOrd="0" presId="urn:microsoft.com/office/officeart/2005/8/layout/hProcess3"/>
    <dgm:cxn modelId="{5225D8B5-A767-4C65-A591-826937A2A4FB}" type="presParOf" srcId="{C79CFB04-0A25-499D-A29C-B5DFBCD659FB}" destId="{A19381DE-752A-4AF7-A118-D56A18EF1AF7}" srcOrd="1" destOrd="0" presId="urn:microsoft.com/office/officeart/2005/8/layout/hProcess3"/>
    <dgm:cxn modelId="{1969B32B-F18C-4C2A-869F-D28ECDA8B685}" type="presParOf" srcId="{A19381DE-752A-4AF7-A118-D56A18EF1AF7}" destId="{158ECE18-559E-4DFF-B0A9-8985F5AB0ED1}" srcOrd="0" destOrd="0" presId="urn:microsoft.com/office/officeart/2005/8/layout/hProcess3"/>
    <dgm:cxn modelId="{C66D79AC-9CA8-431C-B7C7-10D92CA62F32}" type="presParOf" srcId="{A19381DE-752A-4AF7-A118-D56A18EF1AF7}" destId="{FB70D15B-F180-413C-8F5C-FAE04803A06F}" srcOrd="1" destOrd="0" presId="urn:microsoft.com/office/officeart/2005/8/layout/hProcess3"/>
    <dgm:cxn modelId="{4119E409-60AD-449F-BB0F-8191CAC87DD6}" type="presParOf" srcId="{FB70D15B-F180-413C-8F5C-FAE04803A06F}" destId="{D0D2A843-5C03-4206-B583-7FCB43829AC6}" srcOrd="0" destOrd="0" presId="urn:microsoft.com/office/officeart/2005/8/layout/hProcess3"/>
    <dgm:cxn modelId="{F73FEF5E-A62E-41E6-BC8B-9B32314E2F52}" type="presParOf" srcId="{FB70D15B-F180-413C-8F5C-FAE04803A06F}" destId="{7B16094A-94FA-48D6-B042-30631ECBAB4E}" srcOrd="1" destOrd="0" presId="urn:microsoft.com/office/officeart/2005/8/layout/hProcess3"/>
    <dgm:cxn modelId="{510B9E4E-7808-4243-8152-2AD73DC2C49B}" type="presParOf" srcId="{FB70D15B-F180-413C-8F5C-FAE04803A06F}" destId="{C7631A78-ACB6-4EF9-88BC-BDF211274F30}" srcOrd="2" destOrd="0" presId="urn:microsoft.com/office/officeart/2005/8/layout/hProcess3"/>
    <dgm:cxn modelId="{0164F94F-2D82-4602-A305-DFCB78D3AAE7}" type="presParOf" srcId="{FB70D15B-F180-413C-8F5C-FAE04803A06F}" destId="{387D2C2C-4E5E-4783-8337-18A01E0E86F5}" srcOrd="3" destOrd="0" presId="urn:microsoft.com/office/officeart/2005/8/layout/hProcess3"/>
    <dgm:cxn modelId="{77345583-5F87-4850-ADBC-12864AF6A2FB}" type="presParOf" srcId="{A19381DE-752A-4AF7-A118-D56A18EF1AF7}" destId="{41DAF571-923D-4DAF-9938-43D5F1582584}" srcOrd="2" destOrd="0" presId="urn:microsoft.com/office/officeart/2005/8/layout/hProcess3"/>
    <dgm:cxn modelId="{213BAA20-BC86-4DE5-A5A6-BF2C25C05260}" type="presParOf" srcId="{A19381DE-752A-4AF7-A118-D56A18EF1AF7}" destId="{FC82D778-1C87-4A98-9E01-0E82AAF1610B}" srcOrd="3" destOrd="0" presId="urn:microsoft.com/office/officeart/2005/8/layout/hProcess3"/>
    <dgm:cxn modelId="{F083B296-4897-4CD1-B3EA-2C0963E0A923}" type="presParOf" srcId="{A19381DE-752A-4AF7-A118-D56A18EF1AF7}" destId="{C38DC733-2CC9-4999-B557-BCC2652DF3FA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5440E8-5C7F-4596-8C61-FB8BF998B1E8}" type="doc">
      <dgm:prSet loTypeId="urn:microsoft.com/office/officeart/2005/8/layout/hList7#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l-GR"/>
        </a:p>
      </dgm:t>
    </dgm:pt>
    <dgm:pt modelId="{71E2BDE1-822B-4672-A037-BC3A3DB555CA}">
      <dgm:prSet/>
      <dgm:spPr/>
      <dgm:t>
        <a:bodyPr/>
        <a:lstStyle/>
        <a:p>
          <a:pPr rtl="0"/>
          <a:r>
            <a:rPr lang="el-G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Χρησιμοποιήσαμε πληροφορίες απ’ τον παγκόσμιο ιστό 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(internet)</a:t>
          </a:r>
          <a:endParaRPr lang="el-G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B9C8D8-F947-433E-8F2C-3D6AE23FB8EC}" type="parTrans" cxnId="{2A4A9F81-77A4-4920-B5A9-AC5042C3D490}">
      <dgm:prSet/>
      <dgm:spPr/>
      <dgm:t>
        <a:bodyPr/>
        <a:lstStyle/>
        <a:p>
          <a:endParaRPr lang="el-GR"/>
        </a:p>
      </dgm:t>
    </dgm:pt>
    <dgm:pt modelId="{38DD6B1C-94B4-46D4-AA3D-6471EDA2E551}" type="sibTrans" cxnId="{2A4A9F81-77A4-4920-B5A9-AC5042C3D490}">
      <dgm:prSet/>
      <dgm:spPr/>
      <dgm:t>
        <a:bodyPr/>
        <a:lstStyle/>
        <a:p>
          <a:endParaRPr lang="el-GR"/>
        </a:p>
      </dgm:t>
    </dgm:pt>
    <dgm:pt modelId="{6A104C40-86E4-413F-9977-F3ABA6E7E412}">
      <dgm:prSet/>
      <dgm:spPr/>
      <dgm:t>
        <a:bodyPr/>
        <a:lstStyle/>
        <a:p>
          <a:pPr rtl="0"/>
          <a:r>
            <a:rPr lang="el-G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Επισκεφτήκαμε το Αθλητικό Μουσείο Θεσσαλονίκης</a:t>
          </a:r>
          <a:endParaRPr lang="el-G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8A0200-4578-42A8-A133-A966CAF5C681}" type="parTrans" cxnId="{6A084929-337A-4B37-9F3B-0D58FEAC2D75}">
      <dgm:prSet/>
      <dgm:spPr/>
      <dgm:t>
        <a:bodyPr/>
        <a:lstStyle/>
        <a:p>
          <a:endParaRPr lang="el-GR"/>
        </a:p>
      </dgm:t>
    </dgm:pt>
    <dgm:pt modelId="{CF76B6C1-9BBC-4865-A2A2-0CFD705D0437}" type="sibTrans" cxnId="{6A084929-337A-4B37-9F3B-0D58FEAC2D75}">
      <dgm:prSet/>
      <dgm:spPr/>
      <dgm:t>
        <a:bodyPr/>
        <a:lstStyle/>
        <a:p>
          <a:endParaRPr lang="el-GR"/>
        </a:p>
      </dgm:t>
    </dgm:pt>
    <dgm:pt modelId="{FF453E9E-93D1-4604-AF2B-387EA02AD56A}">
      <dgm:prSet/>
      <dgm:spPr/>
      <dgm:t>
        <a:bodyPr/>
        <a:lstStyle/>
        <a:p>
          <a:pPr rtl="0"/>
          <a:r>
            <a:rPr lang="el-G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Εκδώσαμε μεγάλο αριθμό ερωτηματολογίων  </a:t>
          </a:r>
          <a:endParaRPr lang="el-G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4260ED-C9EC-4328-B9DF-73DB946CCB4A}" type="parTrans" cxnId="{CDCDB4AF-40D4-4373-B0C8-F042C47CDB0F}">
      <dgm:prSet/>
      <dgm:spPr/>
      <dgm:t>
        <a:bodyPr/>
        <a:lstStyle/>
        <a:p>
          <a:endParaRPr lang="el-GR"/>
        </a:p>
      </dgm:t>
    </dgm:pt>
    <dgm:pt modelId="{EB87A7EF-764F-4F15-B602-704BDC6A284A}" type="sibTrans" cxnId="{CDCDB4AF-40D4-4373-B0C8-F042C47CDB0F}">
      <dgm:prSet/>
      <dgm:spPr/>
      <dgm:t>
        <a:bodyPr/>
        <a:lstStyle/>
        <a:p>
          <a:endParaRPr lang="el-GR"/>
        </a:p>
      </dgm:t>
    </dgm:pt>
    <dgm:pt modelId="{AEC0863C-1C56-4357-94CE-57A3A95BBD70}" type="pres">
      <dgm:prSet presAssocID="{685440E8-5C7F-4596-8C61-FB8BF998B1E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7C7A5024-E2A1-4347-9290-7DDD4D313CCA}" type="pres">
      <dgm:prSet presAssocID="{685440E8-5C7F-4596-8C61-FB8BF998B1E8}" presName="fgShape" presStyleLbl="fgShp" presStyleIdx="0" presStyleCnt="1"/>
      <dgm:spPr/>
      <dgm:t>
        <a:bodyPr/>
        <a:lstStyle/>
        <a:p>
          <a:endParaRPr lang="el-GR"/>
        </a:p>
      </dgm:t>
    </dgm:pt>
    <dgm:pt modelId="{2182C949-C5D0-4EE0-84F4-D65142ABE492}" type="pres">
      <dgm:prSet presAssocID="{685440E8-5C7F-4596-8C61-FB8BF998B1E8}" presName="linComp" presStyleCnt="0"/>
      <dgm:spPr/>
      <dgm:t>
        <a:bodyPr/>
        <a:lstStyle/>
        <a:p>
          <a:endParaRPr lang="el-GR"/>
        </a:p>
      </dgm:t>
    </dgm:pt>
    <dgm:pt modelId="{9DCBE953-1AD9-492E-A30A-2690A63AD7C5}" type="pres">
      <dgm:prSet presAssocID="{71E2BDE1-822B-4672-A037-BC3A3DB555CA}" presName="compNode" presStyleCnt="0"/>
      <dgm:spPr/>
      <dgm:t>
        <a:bodyPr/>
        <a:lstStyle/>
        <a:p>
          <a:endParaRPr lang="el-GR"/>
        </a:p>
      </dgm:t>
    </dgm:pt>
    <dgm:pt modelId="{6C20034B-9808-4F88-B110-D54FAACAE4BC}" type="pres">
      <dgm:prSet presAssocID="{71E2BDE1-822B-4672-A037-BC3A3DB555CA}" presName="bkgdShape" presStyleLbl="node1" presStyleIdx="0" presStyleCnt="3"/>
      <dgm:spPr/>
      <dgm:t>
        <a:bodyPr/>
        <a:lstStyle/>
        <a:p>
          <a:endParaRPr lang="el-GR"/>
        </a:p>
      </dgm:t>
    </dgm:pt>
    <dgm:pt modelId="{7E0861F9-4542-4C7C-9381-74CE218DCB04}" type="pres">
      <dgm:prSet presAssocID="{71E2BDE1-822B-4672-A037-BC3A3DB555CA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763A0C6-2783-4C42-A503-F365833E7C88}" type="pres">
      <dgm:prSet presAssocID="{71E2BDE1-822B-4672-A037-BC3A3DB555CA}" presName="invisiNode" presStyleLbl="node1" presStyleIdx="0" presStyleCnt="3"/>
      <dgm:spPr/>
      <dgm:t>
        <a:bodyPr/>
        <a:lstStyle/>
        <a:p>
          <a:endParaRPr lang="el-GR"/>
        </a:p>
      </dgm:t>
    </dgm:pt>
    <dgm:pt modelId="{841EC843-15F3-4F21-B556-21E568DEC6F2}" type="pres">
      <dgm:prSet presAssocID="{71E2BDE1-822B-4672-A037-BC3A3DB555CA}" presName="imagNode" presStyleLbl="fgImgPlace1" presStyleIdx="0" presStyleCnt="3" custScaleX="11104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2B11F247-B16C-4C54-92CD-BA3B3DF4DD60}" type="pres">
      <dgm:prSet presAssocID="{38DD6B1C-94B4-46D4-AA3D-6471EDA2E551}" presName="sibTrans" presStyleLbl="sibTrans2D1" presStyleIdx="0" presStyleCnt="0"/>
      <dgm:spPr/>
      <dgm:t>
        <a:bodyPr/>
        <a:lstStyle/>
        <a:p>
          <a:endParaRPr lang="el-GR"/>
        </a:p>
      </dgm:t>
    </dgm:pt>
    <dgm:pt modelId="{70468DD1-A492-4C3C-A170-AAD233244493}" type="pres">
      <dgm:prSet presAssocID="{6A104C40-86E4-413F-9977-F3ABA6E7E412}" presName="compNode" presStyleCnt="0"/>
      <dgm:spPr/>
      <dgm:t>
        <a:bodyPr/>
        <a:lstStyle/>
        <a:p>
          <a:endParaRPr lang="el-GR"/>
        </a:p>
      </dgm:t>
    </dgm:pt>
    <dgm:pt modelId="{3A19F9EF-B0F9-4271-AEA9-145F13F328B9}" type="pres">
      <dgm:prSet presAssocID="{6A104C40-86E4-413F-9977-F3ABA6E7E412}" presName="bkgdShape" presStyleLbl="node1" presStyleIdx="1" presStyleCnt="3" custLinFactNeighborX="1096" custLinFactNeighborY="661"/>
      <dgm:spPr/>
      <dgm:t>
        <a:bodyPr/>
        <a:lstStyle/>
        <a:p>
          <a:endParaRPr lang="el-GR"/>
        </a:p>
      </dgm:t>
    </dgm:pt>
    <dgm:pt modelId="{6B4EAC3B-13A7-491C-B2CB-C6ADDEF0CC05}" type="pres">
      <dgm:prSet presAssocID="{6A104C40-86E4-413F-9977-F3ABA6E7E412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91067E9-E4C8-4256-B16B-D2D90DDA15B5}" type="pres">
      <dgm:prSet presAssocID="{6A104C40-86E4-413F-9977-F3ABA6E7E412}" presName="invisiNode" presStyleLbl="node1" presStyleIdx="1" presStyleCnt="3"/>
      <dgm:spPr/>
      <dgm:t>
        <a:bodyPr/>
        <a:lstStyle/>
        <a:p>
          <a:endParaRPr lang="el-GR"/>
        </a:p>
      </dgm:t>
    </dgm:pt>
    <dgm:pt modelId="{74EE8272-6720-44AA-9F0E-FB868BF5E89C}" type="pres">
      <dgm:prSet presAssocID="{6A104C40-86E4-413F-9977-F3ABA6E7E412}" presName="imagNode" presStyleLbl="fgImgPlace1" presStyleIdx="1" presStyleCnt="3" custScaleX="12078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D4D5EC0A-8F32-4E46-AA6B-C2FC59005025}" type="pres">
      <dgm:prSet presAssocID="{CF76B6C1-9BBC-4865-A2A2-0CFD705D0437}" presName="sibTrans" presStyleLbl="sibTrans2D1" presStyleIdx="0" presStyleCnt="0"/>
      <dgm:spPr/>
      <dgm:t>
        <a:bodyPr/>
        <a:lstStyle/>
        <a:p>
          <a:endParaRPr lang="el-GR"/>
        </a:p>
      </dgm:t>
    </dgm:pt>
    <dgm:pt modelId="{59F038A0-4641-4440-8F64-76D98ABFC408}" type="pres">
      <dgm:prSet presAssocID="{FF453E9E-93D1-4604-AF2B-387EA02AD56A}" presName="compNode" presStyleCnt="0"/>
      <dgm:spPr/>
      <dgm:t>
        <a:bodyPr/>
        <a:lstStyle/>
        <a:p>
          <a:endParaRPr lang="el-GR"/>
        </a:p>
      </dgm:t>
    </dgm:pt>
    <dgm:pt modelId="{9CB70637-D66E-4FBD-83DB-9D64CFA9AF9A}" type="pres">
      <dgm:prSet presAssocID="{FF453E9E-93D1-4604-AF2B-387EA02AD56A}" presName="bkgdShape" presStyleLbl="node1" presStyleIdx="2" presStyleCnt="3"/>
      <dgm:spPr/>
      <dgm:t>
        <a:bodyPr/>
        <a:lstStyle/>
        <a:p>
          <a:endParaRPr lang="el-GR"/>
        </a:p>
      </dgm:t>
    </dgm:pt>
    <dgm:pt modelId="{4816D9C2-BD46-4975-A3E9-DD46DF22944C}" type="pres">
      <dgm:prSet presAssocID="{FF453E9E-93D1-4604-AF2B-387EA02AD56A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C1E1ED2-B53E-4EE6-BBCD-6D51A82D7C28}" type="pres">
      <dgm:prSet presAssocID="{FF453E9E-93D1-4604-AF2B-387EA02AD56A}" presName="invisiNode" presStyleLbl="node1" presStyleIdx="2" presStyleCnt="3"/>
      <dgm:spPr/>
      <dgm:t>
        <a:bodyPr/>
        <a:lstStyle/>
        <a:p>
          <a:endParaRPr lang="el-GR"/>
        </a:p>
      </dgm:t>
    </dgm:pt>
    <dgm:pt modelId="{CD146A2D-6A0F-415A-9932-9AB56D4641FE}" type="pres">
      <dgm:prSet presAssocID="{FF453E9E-93D1-4604-AF2B-387EA02AD56A}" presName="imagNode" presStyleLbl="fgImgPlace1" presStyleIdx="2" presStyleCnt="3" custScaleX="11861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l-GR"/>
        </a:p>
      </dgm:t>
    </dgm:pt>
  </dgm:ptLst>
  <dgm:cxnLst>
    <dgm:cxn modelId="{EAC673EA-A6F0-475C-AC88-AB2284AF966E}" type="presOf" srcId="{685440E8-5C7F-4596-8C61-FB8BF998B1E8}" destId="{AEC0863C-1C56-4357-94CE-57A3A95BBD70}" srcOrd="0" destOrd="0" presId="urn:microsoft.com/office/officeart/2005/8/layout/hList7#1"/>
    <dgm:cxn modelId="{CBCD4EEF-810F-4D16-BBF9-26E594452ABD}" type="presOf" srcId="{71E2BDE1-822B-4672-A037-BC3A3DB555CA}" destId="{6C20034B-9808-4F88-B110-D54FAACAE4BC}" srcOrd="0" destOrd="0" presId="urn:microsoft.com/office/officeart/2005/8/layout/hList7#1"/>
    <dgm:cxn modelId="{69530F29-B522-43E4-A832-C6F289997852}" type="presOf" srcId="{FF453E9E-93D1-4604-AF2B-387EA02AD56A}" destId="{9CB70637-D66E-4FBD-83DB-9D64CFA9AF9A}" srcOrd="0" destOrd="0" presId="urn:microsoft.com/office/officeart/2005/8/layout/hList7#1"/>
    <dgm:cxn modelId="{CDCDB4AF-40D4-4373-B0C8-F042C47CDB0F}" srcId="{685440E8-5C7F-4596-8C61-FB8BF998B1E8}" destId="{FF453E9E-93D1-4604-AF2B-387EA02AD56A}" srcOrd="2" destOrd="0" parTransId="{344260ED-C9EC-4328-B9DF-73DB946CCB4A}" sibTransId="{EB87A7EF-764F-4F15-B602-704BDC6A284A}"/>
    <dgm:cxn modelId="{4B462AA2-B5D6-45C4-9F07-19A4890B86C2}" type="presOf" srcId="{71E2BDE1-822B-4672-A037-BC3A3DB555CA}" destId="{7E0861F9-4542-4C7C-9381-74CE218DCB04}" srcOrd="1" destOrd="0" presId="urn:microsoft.com/office/officeart/2005/8/layout/hList7#1"/>
    <dgm:cxn modelId="{682EE72D-40C9-4411-833D-30BA2E965BEA}" type="presOf" srcId="{CF76B6C1-9BBC-4865-A2A2-0CFD705D0437}" destId="{D4D5EC0A-8F32-4E46-AA6B-C2FC59005025}" srcOrd="0" destOrd="0" presId="urn:microsoft.com/office/officeart/2005/8/layout/hList7#1"/>
    <dgm:cxn modelId="{E13EA9A7-54D9-4D91-8A26-B390D55322FE}" type="presOf" srcId="{6A104C40-86E4-413F-9977-F3ABA6E7E412}" destId="{6B4EAC3B-13A7-491C-B2CB-C6ADDEF0CC05}" srcOrd="1" destOrd="0" presId="urn:microsoft.com/office/officeart/2005/8/layout/hList7#1"/>
    <dgm:cxn modelId="{4D760416-6E5E-4B24-B26E-D375379C7B6A}" type="presOf" srcId="{FF453E9E-93D1-4604-AF2B-387EA02AD56A}" destId="{4816D9C2-BD46-4975-A3E9-DD46DF22944C}" srcOrd="1" destOrd="0" presId="urn:microsoft.com/office/officeart/2005/8/layout/hList7#1"/>
    <dgm:cxn modelId="{C6B623EF-A164-4624-9D00-DCE9157F40F8}" type="presOf" srcId="{38DD6B1C-94B4-46D4-AA3D-6471EDA2E551}" destId="{2B11F247-B16C-4C54-92CD-BA3B3DF4DD60}" srcOrd="0" destOrd="0" presId="urn:microsoft.com/office/officeart/2005/8/layout/hList7#1"/>
    <dgm:cxn modelId="{A18394FA-726A-4D06-B014-CD9FE271E13B}" type="presOf" srcId="{6A104C40-86E4-413F-9977-F3ABA6E7E412}" destId="{3A19F9EF-B0F9-4271-AEA9-145F13F328B9}" srcOrd="0" destOrd="0" presId="urn:microsoft.com/office/officeart/2005/8/layout/hList7#1"/>
    <dgm:cxn modelId="{6A084929-337A-4B37-9F3B-0D58FEAC2D75}" srcId="{685440E8-5C7F-4596-8C61-FB8BF998B1E8}" destId="{6A104C40-86E4-413F-9977-F3ABA6E7E412}" srcOrd="1" destOrd="0" parTransId="{9C8A0200-4578-42A8-A133-A966CAF5C681}" sibTransId="{CF76B6C1-9BBC-4865-A2A2-0CFD705D0437}"/>
    <dgm:cxn modelId="{2A4A9F81-77A4-4920-B5A9-AC5042C3D490}" srcId="{685440E8-5C7F-4596-8C61-FB8BF998B1E8}" destId="{71E2BDE1-822B-4672-A037-BC3A3DB555CA}" srcOrd="0" destOrd="0" parTransId="{5DB9C8D8-F947-433E-8F2C-3D6AE23FB8EC}" sibTransId="{38DD6B1C-94B4-46D4-AA3D-6471EDA2E551}"/>
    <dgm:cxn modelId="{08A4C657-2AE8-4F15-922E-996942B46EC6}" type="presParOf" srcId="{AEC0863C-1C56-4357-94CE-57A3A95BBD70}" destId="{7C7A5024-E2A1-4347-9290-7DDD4D313CCA}" srcOrd="0" destOrd="0" presId="urn:microsoft.com/office/officeart/2005/8/layout/hList7#1"/>
    <dgm:cxn modelId="{1DF2F621-1266-40C0-8CF1-F43067FB7173}" type="presParOf" srcId="{AEC0863C-1C56-4357-94CE-57A3A95BBD70}" destId="{2182C949-C5D0-4EE0-84F4-D65142ABE492}" srcOrd="1" destOrd="0" presId="urn:microsoft.com/office/officeart/2005/8/layout/hList7#1"/>
    <dgm:cxn modelId="{0EC17D2F-D1B2-4EAE-B060-082F0FB564DA}" type="presParOf" srcId="{2182C949-C5D0-4EE0-84F4-D65142ABE492}" destId="{9DCBE953-1AD9-492E-A30A-2690A63AD7C5}" srcOrd="0" destOrd="0" presId="urn:microsoft.com/office/officeart/2005/8/layout/hList7#1"/>
    <dgm:cxn modelId="{D19FAAC4-9423-4A75-9405-62C7611AC9B3}" type="presParOf" srcId="{9DCBE953-1AD9-492E-A30A-2690A63AD7C5}" destId="{6C20034B-9808-4F88-B110-D54FAACAE4BC}" srcOrd="0" destOrd="0" presId="urn:microsoft.com/office/officeart/2005/8/layout/hList7#1"/>
    <dgm:cxn modelId="{87E2A61C-9F1A-4F2A-9C50-4FD78720092B}" type="presParOf" srcId="{9DCBE953-1AD9-492E-A30A-2690A63AD7C5}" destId="{7E0861F9-4542-4C7C-9381-74CE218DCB04}" srcOrd="1" destOrd="0" presId="urn:microsoft.com/office/officeart/2005/8/layout/hList7#1"/>
    <dgm:cxn modelId="{6AFEE07C-70CC-4E58-8EE5-A59DED03CC19}" type="presParOf" srcId="{9DCBE953-1AD9-492E-A30A-2690A63AD7C5}" destId="{E763A0C6-2783-4C42-A503-F365833E7C88}" srcOrd="2" destOrd="0" presId="urn:microsoft.com/office/officeart/2005/8/layout/hList7#1"/>
    <dgm:cxn modelId="{265C728D-25A9-4B43-9F89-0EAFC5B27EE6}" type="presParOf" srcId="{9DCBE953-1AD9-492E-A30A-2690A63AD7C5}" destId="{841EC843-15F3-4F21-B556-21E568DEC6F2}" srcOrd="3" destOrd="0" presId="urn:microsoft.com/office/officeart/2005/8/layout/hList7#1"/>
    <dgm:cxn modelId="{6DEB9D2B-6F66-43C5-A412-854D65624219}" type="presParOf" srcId="{2182C949-C5D0-4EE0-84F4-D65142ABE492}" destId="{2B11F247-B16C-4C54-92CD-BA3B3DF4DD60}" srcOrd="1" destOrd="0" presId="urn:microsoft.com/office/officeart/2005/8/layout/hList7#1"/>
    <dgm:cxn modelId="{F4C8481C-AB5F-4740-8CDF-9052F083EBD9}" type="presParOf" srcId="{2182C949-C5D0-4EE0-84F4-D65142ABE492}" destId="{70468DD1-A492-4C3C-A170-AAD233244493}" srcOrd="2" destOrd="0" presId="urn:microsoft.com/office/officeart/2005/8/layout/hList7#1"/>
    <dgm:cxn modelId="{16EAB911-D34A-45E7-957A-05EAD4AB0472}" type="presParOf" srcId="{70468DD1-A492-4C3C-A170-AAD233244493}" destId="{3A19F9EF-B0F9-4271-AEA9-145F13F328B9}" srcOrd="0" destOrd="0" presId="urn:microsoft.com/office/officeart/2005/8/layout/hList7#1"/>
    <dgm:cxn modelId="{71FA2E74-73F1-4A90-A769-F3B1A7FE1E16}" type="presParOf" srcId="{70468DD1-A492-4C3C-A170-AAD233244493}" destId="{6B4EAC3B-13A7-491C-B2CB-C6ADDEF0CC05}" srcOrd="1" destOrd="0" presId="urn:microsoft.com/office/officeart/2005/8/layout/hList7#1"/>
    <dgm:cxn modelId="{083661A2-4AB6-4E1D-90F9-F8D186CE35C3}" type="presParOf" srcId="{70468DD1-A492-4C3C-A170-AAD233244493}" destId="{C91067E9-E4C8-4256-B16B-D2D90DDA15B5}" srcOrd="2" destOrd="0" presId="urn:microsoft.com/office/officeart/2005/8/layout/hList7#1"/>
    <dgm:cxn modelId="{975B526E-2C40-4F3C-83CD-92489D6D39B2}" type="presParOf" srcId="{70468DD1-A492-4C3C-A170-AAD233244493}" destId="{74EE8272-6720-44AA-9F0E-FB868BF5E89C}" srcOrd="3" destOrd="0" presId="urn:microsoft.com/office/officeart/2005/8/layout/hList7#1"/>
    <dgm:cxn modelId="{AA22C66C-C344-4A3F-9D42-3F70779B5EB5}" type="presParOf" srcId="{2182C949-C5D0-4EE0-84F4-D65142ABE492}" destId="{D4D5EC0A-8F32-4E46-AA6B-C2FC59005025}" srcOrd="3" destOrd="0" presId="urn:microsoft.com/office/officeart/2005/8/layout/hList7#1"/>
    <dgm:cxn modelId="{C02E3A74-2D39-4E2C-8567-4930BB165BEC}" type="presParOf" srcId="{2182C949-C5D0-4EE0-84F4-D65142ABE492}" destId="{59F038A0-4641-4440-8F64-76D98ABFC408}" srcOrd="4" destOrd="0" presId="urn:microsoft.com/office/officeart/2005/8/layout/hList7#1"/>
    <dgm:cxn modelId="{DF125A86-5D9E-4814-ABF8-39DD5F72EFD9}" type="presParOf" srcId="{59F038A0-4641-4440-8F64-76D98ABFC408}" destId="{9CB70637-D66E-4FBD-83DB-9D64CFA9AF9A}" srcOrd="0" destOrd="0" presId="urn:microsoft.com/office/officeart/2005/8/layout/hList7#1"/>
    <dgm:cxn modelId="{5D72038C-C7A8-440C-86C9-CA5D46E874A5}" type="presParOf" srcId="{59F038A0-4641-4440-8F64-76D98ABFC408}" destId="{4816D9C2-BD46-4975-A3E9-DD46DF22944C}" srcOrd="1" destOrd="0" presId="urn:microsoft.com/office/officeart/2005/8/layout/hList7#1"/>
    <dgm:cxn modelId="{988A3C6F-FE93-48B6-B5A6-751DFEBA4CAB}" type="presParOf" srcId="{59F038A0-4641-4440-8F64-76D98ABFC408}" destId="{5C1E1ED2-B53E-4EE6-BBCD-6D51A82D7C28}" srcOrd="2" destOrd="0" presId="urn:microsoft.com/office/officeart/2005/8/layout/hList7#1"/>
    <dgm:cxn modelId="{D0CA62DC-BDDA-49E8-BEB7-ED45820B031B}" type="presParOf" srcId="{59F038A0-4641-4440-8F64-76D98ABFC408}" destId="{CD146A2D-6A0F-415A-9932-9AB56D4641FE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57C541-C055-4082-8B3A-A4755BE83950}" type="doc">
      <dgm:prSet loTypeId="urn:microsoft.com/office/officeart/2005/8/layout/hList6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l-GR"/>
        </a:p>
      </dgm:t>
    </dgm:pt>
    <dgm:pt modelId="{4F661DB3-C93B-4AD3-96B6-0DF152A06EAB}">
      <dgm:prSet custT="1"/>
      <dgm:spPr/>
      <dgm:t>
        <a:bodyPr/>
        <a:lstStyle/>
        <a:p>
          <a:pPr algn="ctr" rtl="0"/>
          <a:r>
            <a:rPr lang="el-G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Η τεχνολογία έχει διεισδύσει σε όλους τους τομείς του αθλητισμού</a:t>
          </a:r>
          <a:endParaRPr lang="el-GR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A95C22-ECCD-4B58-86B6-6F41F92F6BBA}" type="parTrans" cxnId="{60D286DF-425B-4E77-A916-EB46FA44A981}">
      <dgm:prSet/>
      <dgm:spPr/>
      <dgm:t>
        <a:bodyPr/>
        <a:lstStyle/>
        <a:p>
          <a:endParaRPr lang="el-GR"/>
        </a:p>
      </dgm:t>
    </dgm:pt>
    <dgm:pt modelId="{DA05C66D-4147-45A5-8DC3-0B425709FFEB}" type="sibTrans" cxnId="{60D286DF-425B-4E77-A916-EB46FA44A981}">
      <dgm:prSet/>
      <dgm:spPr/>
      <dgm:t>
        <a:bodyPr/>
        <a:lstStyle/>
        <a:p>
          <a:endParaRPr lang="el-GR"/>
        </a:p>
      </dgm:t>
    </dgm:pt>
    <dgm:pt modelId="{B4CDC31F-333B-452B-9E0F-98C0C0D7EC98}">
      <dgm:prSet custT="1"/>
      <dgm:spPr/>
      <dgm:t>
        <a:bodyPr/>
        <a:lstStyle/>
        <a:p>
          <a:pPr rtl="0"/>
          <a:r>
            <a:rPr lang="el-GR" sz="1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Σημαντική η παρουσία της στον τομέα της διαμόρφωσης </a:t>
          </a:r>
          <a:br>
            <a:rPr lang="el-GR" sz="1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l-GR" sz="1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της κατάλληλης ένδυσης των αθλητών</a:t>
          </a:r>
          <a:endParaRPr lang="el-GR" sz="15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EEF4DE-1B47-4CB5-80E9-93304EDFA71F}" type="parTrans" cxnId="{5645C7CD-B5DF-415B-A270-1491FBF442A7}">
      <dgm:prSet/>
      <dgm:spPr/>
      <dgm:t>
        <a:bodyPr/>
        <a:lstStyle/>
        <a:p>
          <a:endParaRPr lang="el-GR"/>
        </a:p>
      </dgm:t>
    </dgm:pt>
    <dgm:pt modelId="{27317B51-2EF9-4509-978E-B6262E735303}" type="sibTrans" cxnId="{5645C7CD-B5DF-415B-A270-1491FBF442A7}">
      <dgm:prSet/>
      <dgm:spPr/>
      <dgm:t>
        <a:bodyPr/>
        <a:lstStyle/>
        <a:p>
          <a:endParaRPr lang="el-GR"/>
        </a:p>
      </dgm:t>
    </dgm:pt>
    <dgm:pt modelId="{B6FD23E3-7DB4-42A6-B3BF-D3C9FFA37411}">
      <dgm:prSet custT="1"/>
      <dgm:spPr/>
      <dgm:t>
        <a:bodyPr/>
        <a:lstStyle/>
        <a:p>
          <a:pPr rtl="0"/>
          <a:r>
            <a:rPr lang="el-G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Προοδευτικά αυξανόμενη χρήση σύγχρονων τεχνολογικών </a:t>
          </a:r>
          <a:endParaRPr lang="el-GR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9BCB1B-FDFD-473B-A235-B4A8B7096ED1}" type="parTrans" cxnId="{66B5EA88-36A9-463C-8DA4-9B0E89C73BC4}">
      <dgm:prSet/>
      <dgm:spPr/>
      <dgm:t>
        <a:bodyPr/>
        <a:lstStyle/>
        <a:p>
          <a:endParaRPr lang="el-GR"/>
        </a:p>
      </dgm:t>
    </dgm:pt>
    <dgm:pt modelId="{72DC5359-5669-4980-A4C2-3F5A41D0C730}" type="sibTrans" cxnId="{66B5EA88-36A9-463C-8DA4-9B0E89C73BC4}">
      <dgm:prSet/>
      <dgm:spPr/>
      <dgm:t>
        <a:bodyPr/>
        <a:lstStyle/>
        <a:p>
          <a:endParaRPr lang="el-GR"/>
        </a:p>
      </dgm:t>
    </dgm:pt>
    <dgm:pt modelId="{1186BEDE-EFFD-462E-9A5B-703761A35A5F}">
      <dgm:prSet custT="1"/>
      <dgm:spPr/>
      <dgm:t>
        <a:bodyPr/>
        <a:lstStyle/>
        <a:p>
          <a:pPr rtl="0"/>
          <a:r>
            <a:rPr lang="el-G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Απαραίτητη για αποτελεσματικότερη προστασία οπαδών-αθλητών</a:t>
          </a:r>
          <a:endParaRPr lang="el-GR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55D703-6CDC-4A1D-B909-192CDA28D297}" type="parTrans" cxnId="{190E9CBA-0086-4F72-9CAA-94044F85C3F9}">
      <dgm:prSet/>
      <dgm:spPr/>
      <dgm:t>
        <a:bodyPr/>
        <a:lstStyle/>
        <a:p>
          <a:endParaRPr lang="el-GR"/>
        </a:p>
      </dgm:t>
    </dgm:pt>
    <dgm:pt modelId="{32E442D6-0BED-43D1-B852-DE4FF651F6C0}" type="sibTrans" cxnId="{190E9CBA-0086-4F72-9CAA-94044F85C3F9}">
      <dgm:prSet/>
      <dgm:spPr/>
      <dgm:t>
        <a:bodyPr/>
        <a:lstStyle/>
        <a:p>
          <a:endParaRPr lang="el-GR"/>
        </a:p>
      </dgm:t>
    </dgm:pt>
    <dgm:pt modelId="{5822C5C2-258C-4D5E-A0A6-9C1E7B871A1F}">
      <dgm:prSet custT="1"/>
      <dgm:spPr/>
      <dgm:t>
        <a:bodyPr/>
        <a:lstStyle/>
        <a:p>
          <a:pPr rtl="0"/>
          <a:r>
            <a:rPr lang="el-G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Καθοριστική η παρουσία της για όσο το δυνατόν αντικειμενικότερη κρίση αποτελεσμάτων</a:t>
          </a:r>
          <a:endParaRPr lang="el-GR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CFE6398-27ED-4AEA-AC22-E352DEFA1C70}" type="parTrans" cxnId="{41A05E3D-9249-4CA2-A591-3F318863944F}">
      <dgm:prSet/>
      <dgm:spPr/>
      <dgm:t>
        <a:bodyPr/>
        <a:lstStyle/>
        <a:p>
          <a:endParaRPr lang="el-GR"/>
        </a:p>
      </dgm:t>
    </dgm:pt>
    <dgm:pt modelId="{C037B05F-1067-41CE-A005-4685576A6493}" type="sibTrans" cxnId="{41A05E3D-9249-4CA2-A591-3F318863944F}">
      <dgm:prSet/>
      <dgm:spPr/>
      <dgm:t>
        <a:bodyPr/>
        <a:lstStyle/>
        <a:p>
          <a:endParaRPr lang="el-GR"/>
        </a:p>
      </dgm:t>
    </dgm:pt>
    <dgm:pt modelId="{90917BF0-FE0F-4D0C-B346-E5EDBDBE6B68}" type="pres">
      <dgm:prSet presAssocID="{C757C541-C055-4082-8B3A-A4755BE8395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0CB23139-1614-467F-923E-8C3AD7F74BDA}" type="pres">
      <dgm:prSet presAssocID="{4F661DB3-C93B-4AD3-96B6-0DF152A06EA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77A0C37-C248-4BD2-BEA7-12370C3F05D8}" type="pres">
      <dgm:prSet presAssocID="{DA05C66D-4147-45A5-8DC3-0B425709FFEB}" presName="sibTrans" presStyleCnt="0"/>
      <dgm:spPr/>
    </dgm:pt>
    <dgm:pt modelId="{A5F274F8-E5CC-4EB6-BA96-8825327B9F87}" type="pres">
      <dgm:prSet presAssocID="{B4CDC31F-333B-452B-9E0F-98C0C0D7EC9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9986936-0BF4-4FDA-9C77-0631BDDF700F}" type="pres">
      <dgm:prSet presAssocID="{27317B51-2EF9-4509-978E-B6262E735303}" presName="sibTrans" presStyleCnt="0"/>
      <dgm:spPr/>
    </dgm:pt>
    <dgm:pt modelId="{B05095F6-8B3D-4C13-9E12-D062528BA36A}" type="pres">
      <dgm:prSet presAssocID="{B6FD23E3-7DB4-42A6-B3BF-D3C9FFA3741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7438469-2558-4052-8F8A-E26D61CF432C}" type="pres">
      <dgm:prSet presAssocID="{72DC5359-5669-4980-A4C2-3F5A41D0C730}" presName="sibTrans" presStyleCnt="0"/>
      <dgm:spPr/>
    </dgm:pt>
    <dgm:pt modelId="{13E9AC64-2112-4D3B-9254-C68D6B86A314}" type="pres">
      <dgm:prSet presAssocID="{1186BEDE-EFFD-462E-9A5B-703761A35A5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87E1796-A134-48A7-A7F3-8739DCA43BED}" type="pres">
      <dgm:prSet presAssocID="{32E442D6-0BED-43D1-B852-DE4FF651F6C0}" presName="sibTrans" presStyleCnt="0"/>
      <dgm:spPr/>
    </dgm:pt>
    <dgm:pt modelId="{1767487B-078D-4642-B633-B9A957F454C2}" type="pres">
      <dgm:prSet presAssocID="{5822C5C2-258C-4D5E-A0A6-9C1E7B871A1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66B5EA88-36A9-463C-8DA4-9B0E89C73BC4}" srcId="{C757C541-C055-4082-8B3A-A4755BE83950}" destId="{B6FD23E3-7DB4-42A6-B3BF-D3C9FFA37411}" srcOrd="2" destOrd="0" parTransId="{F79BCB1B-FDFD-473B-A235-B4A8B7096ED1}" sibTransId="{72DC5359-5669-4980-A4C2-3F5A41D0C730}"/>
    <dgm:cxn modelId="{60D286DF-425B-4E77-A916-EB46FA44A981}" srcId="{C757C541-C055-4082-8B3A-A4755BE83950}" destId="{4F661DB3-C93B-4AD3-96B6-0DF152A06EAB}" srcOrd="0" destOrd="0" parTransId="{43A95C22-ECCD-4B58-86B6-6F41F92F6BBA}" sibTransId="{DA05C66D-4147-45A5-8DC3-0B425709FFEB}"/>
    <dgm:cxn modelId="{9512EB0B-4DB8-49DB-96DC-619CBC6B9806}" type="presOf" srcId="{B6FD23E3-7DB4-42A6-B3BF-D3C9FFA37411}" destId="{B05095F6-8B3D-4C13-9E12-D062528BA36A}" srcOrd="0" destOrd="0" presId="urn:microsoft.com/office/officeart/2005/8/layout/hList6"/>
    <dgm:cxn modelId="{1C0607BB-6DCA-4159-8E04-A4DAD10E719B}" type="presOf" srcId="{1186BEDE-EFFD-462E-9A5B-703761A35A5F}" destId="{13E9AC64-2112-4D3B-9254-C68D6B86A314}" srcOrd="0" destOrd="0" presId="urn:microsoft.com/office/officeart/2005/8/layout/hList6"/>
    <dgm:cxn modelId="{190E9CBA-0086-4F72-9CAA-94044F85C3F9}" srcId="{C757C541-C055-4082-8B3A-A4755BE83950}" destId="{1186BEDE-EFFD-462E-9A5B-703761A35A5F}" srcOrd="3" destOrd="0" parTransId="{3855D703-6CDC-4A1D-B909-192CDA28D297}" sibTransId="{32E442D6-0BED-43D1-B852-DE4FF651F6C0}"/>
    <dgm:cxn modelId="{108F9EE5-B111-4C35-9E3C-BF4F14335263}" type="presOf" srcId="{4F661DB3-C93B-4AD3-96B6-0DF152A06EAB}" destId="{0CB23139-1614-467F-923E-8C3AD7F74BDA}" srcOrd="0" destOrd="0" presId="urn:microsoft.com/office/officeart/2005/8/layout/hList6"/>
    <dgm:cxn modelId="{C03BD813-A0C2-4C6D-8608-8E57F8543855}" type="presOf" srcId="{C757C541-C055-4082-8B3A-A4755BE83950}" destId="{90917BF0-FE0F-4D0C-B346-E5EDBDBE6B68}" srcOrd="0" destOrd="0" presId="urn:microsoft.com/office/officeart/2005/8/layout/hList6"/>
    <dgm:cxn modelId="{7C981F7F-53D5-4BE7-9E42-35D68662C343}" type="presOf" srcId="{5822C5C2-258C-4D5E-A0A6-9C1E7B871A1F}" destId="{1767487B-078D-4642-B633-B9A957F454C2}" srcOrd="0" destOrd="0" presId="urn:microsoft.com/office/officeart/2005/8/layout/hList6"/>
    <dgm:cxn modelId="{41A05E3D-9249-4CA2-A591-3F318863944F}" srcId="{C757C541-C055-4082-8B3A-A4755BE83950}" destId="{5822C5C2-258C-4D5E-A0A6-9C1E7B871A1F}" srcOrd="4" destOrd="0" parTransId="{BCFE6398-27ED-4AEA-AC22-E352DEFA1C70}" sibTransId="{C037B05F-1067-41CE-A005-4685576A6493}"/>
    <dgm:cxn modelId="{5645C7CD-B5DF-415B-A270-1491FBF442A7}" srcId="{C757C541-C055-4082-8B3A-A4755BE83950}" destId="{B4CDC31F-333B-452B-9E0F-98C0C0D7EC98}" srcOrd="1" destOrd="0" parTransId="{C4EEF4DE-1B47-4CB5-80E9-93304EDFA71F}" sibTransId="{27317B51-2EF9-4509-978E-B6262E735303}"/>
    <dgm:cxn modelId="{127DAF8A-37A9-472B-B8C0-C0FAFD925951}" type="presOf" srcId="{B4CDC31F-333B-452B-9E0F-98C0C0D7EC98}" destId="{A5F274F8-E5CC-4EB6-BA96-8825327B9F87}" srcOrd="0" destOrd="0" presId="urn:microsoft.com/office/officeart/2005/8/layout/hList6"/>
    <dgm:cxn modelId="{5AF7E905-9A68-473F-ACDF-BD513D0D3A27}" type="presParOf" srcId="{90917BF0-FE0F-4D0C-B346-E5EDBDBE6B68}" destId="{0CB23139-1614-467F-923E-8C3AD7F74BDA}" srcOrd="0" destOrd="0" presId="urn:microsoft.com/office/officeart/2005/8/layout/hList6"/>
    <dgm:cxn modelId="{8308051C-6E41-4EB7-9ECD-BD3B9ECF7D19}" type="presParOf" srcId="{90917BF0-FE0F-4D0C-B346-E5EDBDBE6B68}" destId="{D77A0C37-C248-4BD2-BEA7-12370C3F05D8}" srcOrd="1" destOrd="0" presId="urn:microsoft.com/office/officeart/2005/8/layout/hList6"/>
    <dgm:cxn modelId="{B98078F8-3173-4C6C-9921-87926BA5F7A2}" type="presParOf" srcId="{90917BF0-FE0F-4D0C-B346-E5EDBDBE6B68}" destId="{A5F274F8-E5CC-4EB6-BA96-8825327B9F87}" srcOrd="2" destOrd="0" presId="urn:microsoft.com/office/officeart/2005/8/layout/hList6"/>
    <dgm:cxn modelId="{02E5A2D6-7D40-4A72-AED5-3275AA70CC72}" type="presParOf" srcId="{90917BF0-FE0F-4D0C-B346-E5EDBDBE6B68}" destId="{39986936-0BF4-4FDA-9C77-0631BDDF700F}" srcOrd="3" destOrd="0" presId="urn:microsoft.com/office/officeart/2005/8/layout/hList6"/>
    <dgm:cxn modelId="{F17B0841-E5B7-4B39-BFBC-65BCB8BFE0F8}" type="presParOf" srcId="{90917BF0-FE0F-4D0C-B346-E5EDBDBE6B68}" destId="{B05095F6-8B3D-4C13-9E12-D062528BA36A}" srcOrd="4" destOrd="0" presId="urn:microsoft.com/office/officeart/2005/8/layout/hList6"/>
    <dgm:cxn modelId="{1D96CE9B-9389-421D-8D26-C7C152205B03}" type="presParOf" srcId="{90917BF0-FE0F-4D0C-B346-E5EDBDBE6B68}" destId="{97438469-2558-4052-8F8A-E26D61CF432C}" srcOrd="5" destOrd="0" presId="urn:microsoft.com/office/officeart/2005/8/layout/hList6"/>
    <dgm:cxn modelId="{EC54325F-0DF2-496A-BD8A-D9943CAC1538}" type="presParOf" srcId="{90917BF0-FE0F-4D0C-B346-E5EDBDBE6B68}" destId="{13E9AC64-2112-4D3B-9254-C68D6B86A314}" srcOrd="6" destOrd="0" presId="urn:microsoft.com/office/officeart/2005/8/layout/hList6"/>
    <dgm:cxn modelId="{1599264C-BC6C-4F32-92E0-1B0B8EADDADD}" type="presParOf" srcId="{90917BF0-FE0F-4D0C-B346-E5EDBDBE6B68}" destId="{F87E1796-A134-48A7-A7F3-8739DCA43BED}" srcOrd="7" destOrd="0" presId="urn:microsoft.com/office/officeart/2005/8/layout/hList6"/>
    <dgm:cxn modelId="{41B16C7B-B6CB-4566-8EC6-20CA25A5A0EC}" type="presParOf" srcId="{90917BF0-FE0F-4D0C-B346-E5EDBDBE6B68}" destId="{1767487B-078D-4642-B633-B9A957F454C2}" srcOrd="8" destOrd="0" presId="urn:microsoft.com/office/officeart/2005/8/layout/hList6"/>
  </dgm:cxnLst>
  <dgm:bg>
    <a:gradFill flip="none" rotWithShape="1"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84000">
          <a:schemeClr val="accent1">
            <a:tint val="23500"/>
            <a:satMod val="160000"/>
          </a:schemeClr>
        </a:gs>
      </a:gsLst>
      <a:lin ang="5400000" scaled="0"/>
      <a:tileRect/>
    </a:gradFill>
  </dgm:bg>
  <dgm:whole>
    <a:ln cmpd="sng"/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52FF06B-8DA8-4641-A13A-CF58E262E3D2}" type="doc">
      <dgm:prSet loTypeId="urn:microsoft.com/office/officeart/2005/8/layout/pyramid2" loCatId="pyramid" qsTypeId="urn:microsoft.com/office/officeart/2005/8/quickstyle/3d2" qsCatId="3D" csTypeId="urn:microsoft.com/office/officeart/2005/8/colors/accent4_4" csCatId="accent4"/>
      <dgm:spPr/>
      <dgm:t>
        <a:bodyPr/>
        <a:lstStyle/>
        <a:p>
          <a:endParaRPr lang="el-GR"/>
        </a:p>
      </dgm:t>
    </dgm:pt>
    <dgm:pt modelId="{C6CF02C5-D84A-4B57-BBB9-F6E807E8C7DD}">
      <dgm:prSet/>
      <dgm:spPr/>
      <dgm:t>
        <a:bodyPr/>
        <a:lstStyle/>
        <a:p>
          <a:pPr rtl="0"/>
          <a:r>
            <a:rPr lang="el-G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Κύριος παράγοντας η τεχνολογία για την διεξαγωγή</a:t>
          </a:r>
          <a:br>
            <a:rPr lang="el-G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l-G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και τα επιθυμητά αποτελέσματα των αθλημάτων</a:t>
          </a:r>
          <a:endParaRPr lang="el-G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D83B76-61FD-4225-8D18-77CC0065FC58}" type="parTrans" cxnId="{CFAA3453-8096-4515-81DB-A10F6B74DB66}">
      <dgm:prSet/>
      <dgm:spPr/>
      <dgm:t>
        <a:bodyPr/>
        <a:lstStyle/>
        <a:p>
          <a:endParaRPr lang="el-GR"/>
        </a:p>
      </dgm:t>
    </dgm:pt>
    <dgm:pt modelId="{93595DB8-05DD-4F30-AAC1-6B96CE018474}" type="sibTrans" cxnId="{CFAA3453-8096-4515-81DB-A10F6B74DB66}">
      <dgm:prSet/>
      <dgm:spPr/>
      <dgm:t>
        <a:bodyPr/>
        <a:lstStyle/>
        <a:p>
          <a:endParaRPr lang="el-GR"/>
        </a:p>
      </dgm:t>
    </dgm:pt>
    <dgm:pt modelId="{6DE357EA-66C5-4F63-ADC1-05711579F945}">
      <dgm:prSet/>
      <dgm:spPr/>
      <dgm:t>
        <a:bodyPr/>
        <a:lstStyle/>
        <a:p>
          <a:pPr rtl="0"/>
          <a:r>
            <a:rPr lang="el-G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Καθοριστική η συμμετοχή της στην εξέλιξη του εξοπλισμού κάθε αθλήματος (π.χ. το σκάφος στην ιστιοπλοΐα, μπάλες στο ποδόσφαιρο κ.α.)</a:t>
          </a:r>
          <a:endParaRPr lang="el-G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1B894CA-399A-440F-89A7-65720D5D32B0}" type="parTrans" cxnId="{56A6954C-BAF6-40B4-9942-FD25F7316732}">
      <dgm:prSet/>
      <dgm:spPr/>
      <dgm:t>
        <a:bodyPr/>
        <a:lstStyle/>
        <a:p>
          <a:endParaRPr lang="el-GR"/>
        </a:p>
      </dgm:t>
    </dgm:pt>
    <dgm:pt modelId="{3AF30AE0-67C4-4BFE-9E83-FA05878EFF82}" type="sibTrans" cxnId="{56A6954C-BAF6-40B4-9942-FD25F7316732}">
      <dgm:prSet/>
      <dgm:spPr/>
      <dgm:t>
        <a:bodyPr/>
        <a:lstStyle/>
        <a:p>
          <a:endParaRPr lang="el-GR"/>
        </a:p>
      </dgm:t>
    </dgm:pt>
    <dgm:pt modelId="{944994DD-DB17-422B-8C38-93E5F8B2DAA1}">
      <dgm:prSet/>
      <dgm:spPr/>
      <dgm:t>
        <a:bodyPr/>
        <a:lstStyle/>
        <a:p>
          <a:pPr rtl="0"/>
          <a:r>
            <a:rPr lang="el-G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Σημαντική η παρουσία της στη μελέτη για τη βελτίωση των συνθηκών και των χώρων διεξαγωγής των αγωνισμάτων (π.χ. πισίνες στην κολύμβηση, τάπητας για αθλήματα στίβου κ.α.)</a:t>
          </a:r>
          <a:endParaRPr lang="el-G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968171-C71E-4ED8-A117-FBE8F4E73BA5}" type="parTrans" cxnId="{30074A6B-5E4E-4CFB-8CDA-020708694F3B}">
      <dgm:prSet/>
      <dgm:spPr/>
      <dgm:t>
        <a:bodyPr/>
        <a:lstStyle/>
        <a:p>
          <a:endParaRPr lang="el-GR"/>
        </a:p>
      </dgm:t>
    </dgm:pt>
    <dgm:pt modelId="{06C574BF-90FB-4B85-97B0-FB21544AED9C}" type="sibTrans" cxnId="{30074A6B-5E4E-4CFB-8CDA-020708694F3B}">
      <dgm:prSet/>
      <dgm:spPr/>
      <dgm:t>
        <a:bodyPr/>
        <a:lstStyle/>
        <a:p>
          <a:endParaRPr lang="el-GR"/>
        </a:p>
      </dgm:t>
    </dgm:pt>
    <dgm:pt modelId="{C37A063E-DD62-46D3-8361-B1271636784C}" type="pres">
      <dgm:prSet presAssocID="{652FF06B-8DA8-4641-A13A-CF58E262E3D2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l-GR"/>
        </a:p>
      </dgm:t>
    </dgm:pt>
    <dgm:pt modelId="{40CEDBDA-5261-4FC8-A8D3-2F4154339A14}" type="pres">
      <dgm:prSet presAssocID="{652FF06B-8DA8-4641-A13A-CF58E262E3D2}" presName="pyramid" presStyleLbl="node1" presStyleIdx="0" presStyleCnt="1" custLinFactNeighborX="954" custLinFactNeighborY="4497"/>
      <dgm:spPr/>
      <dgm:t>
        <a:bodyPr/>
        <a:lstStyle/>
        <a:p>
          <a:endParaRPr lang="el-GR"/>
        </a:p>
      </dgm:t>
    </dgm:pt>
    <dgm:pt modelId="{CBF776FC-8915-488D-86E0-104E6F01F864}" type="pres">
      <dgm:prSet presAssocID="{652FF06B-8DA8-4641-A13A-CF58E262E3D2}" presName="theList" presStyleCnt="0"/>
      <dgm:spPr/>
      <dgm:t>
        <a:bodyPr/>
        <a:lstStyle/>
        <a:p>
          <a:endParaRPr lang="el-GR"/>
        </a:p>
      </dgm:t>
    </dgm:pt>
    <dgm:pt modelId="{2CE1ECAA-5A94-4835-8A41-F3DA862AE204}" type="pres">
      <dgm:prSet presAssocID="{C6CF02C5-D84A-4B57-BBB9-F6E807E8C7DD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5414FAB-FDAB-40AF-AF44-7B685D2272E5}" type="pres">
      <dgm:prSet presAssocID="{C6CF02C5-D84A-4B57-BBB9-F6E807E8C7DD}" presName="aSpace" presStyleCnt="0"/>
      <dgm:spPr/>
      <dgm:t>
        <a:bodyPr/>
        <a:lstStyle/>
        <a:p>
          <a:endParaRPr lang="el-GR"/>
        </a:p>
      </dgm:t>
    </dgm:pt>
    <dgm:pt modelId="{27F9FF92-9008-477A-B642-22ABABDB0474}" type="pres">
      <dgm:prSet presAssocID="{6DE357EA-66C5-4F63-ADC1-05711579F945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284C7DD-2D90-4384-B409-86C2F66AAECD}" type="pres">
      <dgm:prSet presAssocID="{6DE357EA-66C5-4F63-ADC1-05711579F945}" presName="aSpace" presStyleCnt="0"/>
      <dgm:spPr/>
      <dgm:t>
        <a:bodyPr/>
        <a:lstStyle/>
        <a:p>
          <a:endParaRPr lang="el-GR"/>
        </a:p>
      </dgm:t>
    </dgm:pt>
    <dgm:pt modelId="{FA193BF0-6F9A-4BC3-954B-4416AE94C072}" type="pres">
      <dgm:prSet presAssocID="{944994DD-DB17-422B-8C38-93E5F8B2DAA1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FCEF396-DB6B-4C55-9FE6-DBEF498C4873}" type="pres">
      <dgm:prSet presAssocID="{944994DD-DB17-422B-8C38-93E5F8B2DAA1}" presName="aSpace" presStyleCnt="0"/>
      <dgm:spPr/>
      <dgm:t>
        <a:bodyPr/>
        <a:lstStyle/>
        <a:p>
          <a:endParaRPr lang="el-GR"/>
        </a:p>
      </dgm:t>
    </dgm:pt>
  </dgm:ptLst>
  <dgm:cxnLst>
    <dgm:cxn modelId="{70C034F4-5711-434A-AAE1-741A411027BA}" type="presOf" srcId="{652FF06B-8DA8-4641-A13A-CF58E262E3D2}" destId="{C37A063E-DD62-46D3-8361-B1271636784C}" srcOrd="0" destOrd="0" presId="urn:microsoft.com/office/officeart/2005/8/layout/pyramid2"/>
    <dgm:cxn modelId="{30074A6B-5E4E-4CFB-8CDA-020708694F3B}" srcId="{652FF06B-8DA8-4641-A13A-CF58E262E3D2}" destId="{944994DD-DB17-422B-8C38-93E5F8B2DAA1}" srcOrd="2" destOrd="0" parTransId="{CD968171-C71E-4ED8-A117-FBE8F4E73BA5}" sibTransId="{06C574BF-90FB-4B85-97B0-FB21544AED9C}"/>
    <dgm:cxn modelId="{A64E8BFE-9019-43CD-8FFF-F937EDCB2697}" type="presOf" srcId="{C6CF02C5-D84A-4B57-BBB9-F6E807E8C7DD}" destId="{2CE1ECAA-5A94-4835-8A41-F3DA862AE204}" srcOrd="0" destOrd="0" presId="urn:microsoft.com/office/officeart/2005/8/layout/pyramid2"/>
    <dgm:cxn modelId="{56A6954C-BAF6-40B4-9942-FD25F7316732}" srcId="{652FF06B-8DA8-4641-A13A-CF58E262E3D2}" destId="{6DE357EA-66C5-4F63-ADC1-05711579F945}" srcOrd="1" destOrd="0" parTransId="{51B894CA-399A-440F-89A7-65720D5D32B0}" sibTransId="{3AF30AE0-67C4-4BFE-9E83-FA05878EFF82}"/>
    <dgm:cxn modelId="{8373A57D-B0B9-4A7D-BBEC-086CABA85009}" type="presOf" srcId="{944994DD-DB17-422B-8C38-93E5F8B2DAA1}" destId="{FA193BF0-6F9A-4BC3-954B-4416AE94C072}" srcOrd="0" destOrd="0" presId="urn:microsoft.com/office/officeart/2005/8/layout/pyramid2"/>
    <dgm:cxn modelId="{FF80B9D4-D032-43E1-B413-B2ECED39537E}" type="presOf" srcId="{6DE357EA-66C5-4F63-ADC1-05711579F945}" destId="{27F9FF92-9008-477A-B642-22ABABDB0474}" srcOrd="0" destOrd="0" presId="urn:microsoft.com/office/officeart/2005/8/layout/pyramid2"/>
    <dgm:cxn modelId="{CFAA3453-8096-4515-81DB-A10F6B74DB66}" srcId="{652FF06B-8DA8-4641-A13A-CF58E262E3D2}" destId="{C6CF02C5-D84A-4B57-BBB9-F6E807E8C7DD}" srcOrd="0" destOrd="0" parTransId="{D5D83B76-61FD-4225-8D18-77CC0065FC58}" sibTransId="{93595DB8-05DD-4F30-AAC1-6B96CE018474}"/>
    <dgm:cxn modelId="{0F79AE85-C17A-43C0-A451-CE16A2E88F88}" type="presParOf" srcId="{C37A063E-DD62-46D3-8361-B1271636784C}" destId="{40CEDBDA-5261-4FC8-A8D3-2F4154339A14}" srcOrd="0" destOrd="0" presId="urn:microsoft.com/office/officeart/2005/8/layout/pyramid2"/>
    <dgm:cxn modelId="{CC7E1827-7810-4FAB-A024-36DDB6951054}" type="presParOf" srcId="{C37A063E-DD62-46D3-8361-B1271636784C}" destId="{CBF776FC-8915-488D-86E0-104E6F01F864}" srcOrd="1" destOrd="0" presId="urn:microsoft.com/office/officeart/2005/8/layout/pyramid2"/>
    <dgm:cxn modelId="{63ADDEA4-47A0-4746-8ABF-E70C83F54CAD}" type="presParOf" srcId="{CBF776FC-8915-488D-86E0-104E6F01F864}" destId="{2CE1ECAA-5A94-4835-8A41-F3DA862AE204}" srcOrd="0" destOrd="0" presId="urn:microsoft.com/office/officeart/2005/8/layout/pyramid2"/>
    <dgm:cxn modelId="{40715000-B755-4441-803A-F2CD9685857B}" type="presParOf" srcId="{CBF776FC-8915-488D-86E0-104E6F01F864}" destId="{85414FAB-FDAB-40AF-AF44-7B685D2272E5}" srcOrd="1" destOrd="0" presId="urn:microsoft.com/office/officeart/2005/8/layout/pyramid2"/>
    <dgm:cxn modelId="{B1722AAE-7333-4FE9-B4B0-F36AAF713B75}" type="presParOf" srcId="{CBF776FC-8915-488D-86E0-104E6F01F864}" destId="{27F9FF92-9008-477A-B642-22ABABDB0474}" srcOrd="2" destOrd="0" presId="urn:microsoft.com/office/officeart/2005/8/layout/pyramid2"/>
    <dgm:cxn modelId="{8CC1B003-22A3-46DC-B3FB-6BC927263CA8}" type="presParOf" srcId="{CBF776FC-8915-488D-86E0-104E6F01F864}" destId="{7284C7DD-2D90-4384-B409-86C2F66AAECD}" srcOrd="3" destOrd="0" presId="urn:microsoft.com/office/officeart/2005/8/layout/pyramid2"/>
    <dgm:cxn modelId="{CF87628E-0251-4361-A42E-15A7048A5CAA}" type="presParOf" srcId="{CBF776FC-8915-488D-86E0-104E6F01F864}" destId="{FA193BF0-6F9A-4BC3-954B-4416AE94C072}" srcOrd="4" destOrd="0" presId="urn:microsoft.com/office/officeart/2005/8/layout/pyramid2"/>
    <dgm:cxn modelId="{7E16C69F-87F2-49C1-85EE-D46FF2AB8326}" type="presParOf" srcId="{CBF776FC-8915-488D-86E0-104E6F01F864}" destId="{AFCEF396-DB6B-4C55-9FE6-DBEF498C487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723F67D-2108-404F-9976-59BEF980390C}" type="doc">
      <dgm:prSet loTypeId="urn:microsoft.com/office/officeart/2005/8/layout/cycle8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l-GR"/>
        </a:p>
      </dgm:t>
    </dgm:pt>
    <dgm:pt modelId="{BA9F4288-7AB8-4F96-BEAF-CC3F253867A5}">
      <dgm:prSet custT="1"/>
      <dgm:spPr/>
      <dgm:t>
        <a:bodyPr/>
        <a:lstStyle/>
        <a:p>
          <a:pPr rtl="0"/>
          <a:r>
            <a:rPr lang="el-GR" sz="13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Για την ερώτηση      που αφορά το αν η τεχνολογία έχει βοηθήσει τον αθλητισμό, συντριπτικό ποσοστό ανδρών και γυναικών απάντησαν «ναι»</a:t>
          </a:r>
          <a:endParaRPr lang="el-GR" sz="135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4E93AA-ECF7-4EBC-A255-27D8632E99CD}" type="parTrans" cxnId="{1A104963-9270-44B1-8392-10918300D5BA}">
      <dgm:prSet/>
      <dgm:spPr/>
      <dgm:t>
        <a:bodyPr/>
        <a:lstStyle/>
        <a:p>
          <a:endParaRPr lang="el-G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D349CB-4D51-4924-A23A-A81E7DB48FCA}" type="sibTrans" cxnId="{1A104963-9270-44B1-8392-10918300D5BA}">
      <dgm:prSet/>
      <dgm:spPr/>
      <dgm:t>
        <a:bodyPr/>
        <a:lstStyle/>
        <a:p>
          <a:endParaRPr lang="el-G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DC4AB6-95E9-47EA-99EF-0BC7EBB82545}">
      <dgm:prSet custT="1"/>
      <dgm:spPr/>
      <dgm:t>
        <a:bodyPr/>
        <a:lstStyle/>
        <a:p>
          <a:r>
            <a:rPr lang="el-GR" sz="13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Το μεγαλύτερο ποσοστό των ερωτηθέντων απάντησε στην πρώτη μας ερώτηση ότι η τεχνολογία δεν είναι πάντα αλάνθαστη</a:t>
          </a:r>
          <a:endParaRPr lang="el-GR" sz="135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AE9AE8-9A88-491C-824C-55B5486FAE38}" type="parTrans" cxnId="{4F2A9490-EAA2-430D-B018-D44DA054CE3D}">
      <dgm:prSet/>
      <dgm:spPr/>
      <dgm:t>
        <a:bodyPr/>
        <a:lstStyle/>
        <a:p>
          <a:endParaRPr lang="el-G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86B9C1-1D33-41C9-B58A-8E5210F8249F}" type="sibTrans" cxnId="{4F2A9490-EAA2-430D-B018-D44DA054CE3D}">
      <dgm:prSet/>
      <dgm:spPr/>
      <dgm:t>
        <a:bodyPr/>
        <a:lstStyle/>
        <a:p>
          <a:endParaRPr lang="el-G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94123F-F875-4349-8428-539B41AE9D65}">
      <dgm:prSet custT="1"/>
      <dgm:spPr/>
      <dgm:t>
        <a:bodyPr/>
        <a:lstStyle/>
        <a:p>
          <a:pPr rtl="0"/>
          <a:r>
            <a:rPr lang="el-GR" sz="13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Η τρίτη ερώτηση της ομάδας μας ζητούσε απ’ τους ερωτηθέντες να αναφέρουν αν γνωρίζουν μορφές της τεχνολογίας που απαντώνται στον αθλητισμό.</a:t>
          </a:r>
          <a:endParaRPr lang="el-GR" sz="135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ECDB60-0760-4A4E-961F-8FD2E1DCCB81}" type="parTrans" cxnId="{810F6987-ECC0-45DF-91D1-C420CA27AFB4}">
      <dgm:prSet/>
      <dgm:spPr/>
      <dgm:t>
        <a:bodyPr/>
        <a:lstStyle/>
        <a:p>
          <a:endParaRPr lang="el-G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DF85BD4-7B45-47E7-93E3-959ED915726C}" type="sibTrans" cxnId="{810F6987-ECC0-45DF-91D1-C420CA27AFB4}">
      <dgm:prSet/>
      <dgm:spPr/>
      <dgm:t>
        <a:bodyPr/>
        <a:lstStyle/>
        <a:p>
          <a:endParaRPr lang="el-G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383E14-93FA-4F4A-B0DF-F2C094682C34}">
      <dgm:prSet custT="1"/>
      <dgm:spPr/>
      <dgm:t>
        <a:bodyPr/>
        <a:lstStyle/>
        <a:p>
          <a:pPr algn="ctr" rtl="0"/>
          <a:r>
            <a:rPr lang="el-GR" sz="13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Και σ’ αυτή την ερώτηση αρκετοί ήταν εκείνοι που απάντησαν παραθέτοντας κάποια μορφή της, όμως αρκετοί ήταν κι εκείνοι που απάντησαν ότι δεν γνωρίζουν</a:t>
          </a:r>
          <a:endParaRPr lang="el-GR" sz="135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490325A-0CF0-4AFC-961A-D6F265A7BA02}" type="parTrans" cxnId="{11369CFB-C4BF-44B2-AF69-2EA63C968BB7}">
      <dgm:prSet/>
      <dgm:spPr/>
      <dgm:t>
        <a:bodyPr/>
        <a:lstStyle/>
        <a:p>
          <a:endParaRPr lang="el-G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1A43E5-0549-44EF-BE58-4C9522B42867}" type="sibTrans" cxnId="{11369CFB-C4BF-44B2-AF69-2EA63C968BB7}">
      <dgm:prSet/>
      <dgm:spPr/>
      <dgm:t>
        <a:bodyPr/>
        <a:lstStyle/>
        <a:p>
          <a:endParaRPr lang="el-G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584EC0-3E5F-4007-BAB9-EAFB3C04349A}" type="pres">
      <dgm:prSet presAssocID="{2723F67D-2108-404F-9976-59BEF980390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A83400D2-75F6-4FB9-A47D-A7F9D9CEDF5C}" type="pres">
      <dgm:prSet presAssocID="{2723F67D-2108-404F-9976-59BEF980390C}" presName="wedge1" presStyleLbl="node1" presStyleIdx="0" presStyleCnt="4"/>
      <dgm:spPr/>
      <dgm:t>
        <a:bodyPr/>
        <a:lstStyle/>
        <a:p>
          <a:endParaRPr lang="el-GR"/>
        </a:p>
      </dgm:t>
    </dgm:pt>
    <dgm:pt modelId="{3D7C857E-76D3-4E14-AEA5-D4B77CEC0E53}" type="pres">
      <dgm:prSet presAssocID="{2723F67D-2108-404F-9976-59BEF980390C}" presName="dummy1a" presStyleCnt="0"/>
      <dgm:spPr/>
    </dgm:pt>
    <dgm:pt modelId="{57159D6E-CA42-4344-85E4-5328E76EC952}" type="pres">
      <dgm:prSet presAssocID="{2723F67D-2108-404F-9976-59BEF980390C}" presName="dummy1b" presStyleCnt="0"/>
      <dgm:spPr/>
    </dgm:pt>
    <dgm:pt modelId="{C16C83B9-A128-4E09-AB7A-75C9F8ED0BAA}" type="pres">
      <dgm:prSet presAssocID="{2723F67D-2108-404F-9976-59BEF980390C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9F1139A-E55B-42B5-A1B7-9F7328C95033}" type="pres">
      <dgm:prSet presAssocID="{2723F67D-2108-404F-9976-59BEF980390C}" presName="wedge2" presStyleLbl="node1" presStyleIdx="1" presStyleCnt="4"/>
      <dgm:spPr/>
      <dgm:t>
        <a:bodyPr/>
        <a:lstStyle/>
        <a:p>
          <a:endParaRPr lang="el-GR"/>
        </a:p>
      </dgm:t>
    </dgm:pt>
    <dgm:pt modelId="{593F9271-CBF6-4A8D-9958-73F622C44437}" type="pres">
      <dgm:prSet presAssocID="{2723F67D-2108-404F-9976-59BEF980390C}" presName="dummy2a" presStyleCnt="0"/>
      <dgm:spPr/>
    </dgm:pt>
    <dgm:pt modelId="{C8D83547-0237-4572-8374-84956DBB05C4}" type="pres">
      <dgm:prSet presAssocID="{2723F67D-2108-404F-9976-59BEF980390C}" presName="dummy2b" presStyleCnt="0"/>
      <dgm:spPr/>
    </dgm:pt>
    <dgm:pt modelId="{54E7C532-8592-4BED-BC98-28C06C01252D}" type="pres">
      <dgm:prSet presAssocID="{2723F67D-2108-404F-9976-59BEF980390C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2ADB98E-DEB6-4DBC-89D7-F7D4CD863A9B}" type="pres">
      <dgm:prSet presAssocID="{2723F67D-2108-404F-9976-59BEF980390C}" presName="wedge3" presStyleLbl="node1" presStyleIdx="2" presStyleCnt="4"/>
      <dgm:spPr/>
      <dgm:t>
        <a:bodyPr/>
        <a:lstStyle/>
        <a:p>
          <a:endParaRPr lang="el-GR"/>
        </a:p>
      </dgm:t>
    </dgm:pt>
    <dgm:pt modelId="{E9E7DD74-683B-487C-9157-B123D434E386}" type="pres">
      <dgm:prSet presAssocID="{2723F67D-2108-404F-9976-59BEF980390C}" presName="dummy3a" presStyleCnt="0"/>
      <dgm:spPr/>
    </dgm:pt>
    <dgm:pt modelId="{9555290D-B7A2-4B08-8A50-695B1429D7A7}" type="pres">
      <dgm:prSet presAssocID="{2723F67D-2108-404F-9976-59BEF980390C}" presName="dummy3b" presStyleCnt="0"/>
      <dgm:spPr/>
    </dgm:pt>
    <dgm:pt modelId="{6CE870FD-6E5F-4F23-A974-1907A177484B}" type="pres">
      <dgm:prSet presAssocID="{2723F67D-2108-404F-9976-59BEF980390C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FEA7826-C4E4-4EF9-A051-8F3B2732A21E}" type="pres">
      <dgm:prSet presAssocID="{2723F67D-2108-404F-9976-59BEF980390C}" presName="wedge4" presStyleLbl="node1" presStyleIdx="3" presStyleCnt="4"/>
      <dgm:spPr/>
      <dgm:t>
        <a:bodyPr/>
        <a:lstStyle/>
        <a:p>
          <a:endParaRPr lang="el-GR"/>
        </a:p>
      </dgm:t>
    </dgm:pt>
    <dgm:pt modelId="{1009E284-92B6-41C9-B927-83FE18C09E4F}" type="pres">
      <dgm:prSet presAssocID="{2723F67D-2108-404F-9976-59BEF980390C}" presName="dummy4a" presStyleCnt="0"/>
      <dgm:spPr/>
    </dgm:pt>
    <dgm:pt modelId="{27D31241-1505-42CC-A603-37B6E860E96D}" type="pres">
      <dgm:prSet presAssocID="{2723F67D-2108-404F-9976-59BEF980390C}" presName="dummy4b" presStyleCnt="0"/>
      <dgm:spPr/>
    </dgm:pt>
    <dgm:pt modelId="{C72E31BD-EB38-455D-BAE6-F4D5D4BF43E4}" type="pres">
      <dgm:prSet presAssocID="{2723F67D-2108-404F-9976-59BEF980390C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3E74FF2-62CB-4CCE-9E2F-595970B7128C}" type="pres">
      <dgm:prSet presAssocID="{96D349CB-4D51-4924-A23A-A81E7DB48FCA}" presName="arrowWedge1" presStyleLbl="fgSibTrans2D1" presStyleIdx="0" presStyleCnt="4"/>
      <dgm:spPr/>
    </dgm:pt>
    <dgm:pt modelId="{97701E9D-EBC0-4E1B-BB6D-F6F65D93D2CA}" type="pres">
      <dgm:prSet presAssocID="{ADF85BD4-7B45-47E7-93E3-959ED915726C}" presName="arrowWedge2" presStyleLbl="fgSibTrans2D1" presStyleIdx="1" presStyleCnt="4"/>
      <dgm:spPr/>
    </dgm:pt>
    <dgm:pt modelId="{4A563383-0EA5-4F7D-9FD0-F3E492845AC0}" type="pres">
      <dgm:prSet presAssocID="{6A1A43E5-0549-44EF-BE58-4C9522B42867}" presName="arrowWedge3" presStyleLbl="fgSibTrans2D1" presStyleIdx="2" presStyleCnt="4"/>
      <dgm:spPr/>
    </dgm:pt>
    <dgm:pt modelId="{EAFE60A3-433D-4061-AA95-AFFC2B589ECD}" type="pres">
      <dgm:prSet presAssocID="{BD86B9C1-1D33-41C9-B58A-8E5210F8249F}" presName="arrowWedge4" presStyleLbl="fgSibTrans2D1" presStyleIdx="3" presStyleCnt="4"/>
      <dgm:spPr/>
    </dgm:pt>
  </dgm:ptLst>
  <dgm:cxnLst>
    <dgm:cxn modelId="{6C8E6AEA-C2D9-49E9-A49F-1C8A182E9695}" type="presOf" srcId="{BA9F4288-7AB8-4F96-BEAF-CC3F253867A5}" destId="{A83400D2-75F6-4FB9-A47D-A7F9D9CEDF5C}" srcOrd="0" destOrd="0" presId="urn:microsoft.com/office/officeart/2005/8/layout/cycle8"/>
    <dgm:cxn modelId="{4C03D08A-312D-4B7B-899C-C069BFD46E6B}" type="presOf" srcId="{86DC4AB6-95E9-47EA-99EF-0BC7EBB82545}" destId="{C72E31BD-EB38-455D-BAE6-F4D5D4BF43E4}" srcOrd="1" destOrd="0" presId="urn:microsoft.com/office/officeart/2005/8/layout/cycle8"/>
    <dgm:cxn modelId="{72782979-8109-4E24-8AEF-FFA362B4A79E}" type="presOf" srcId="{6794123F-F875-4349-8428-539B41AE9D65}" destId="{E9F1139A-E55B-42B5-A1B7-9F7328C95033}" srcOrd="0" destOrd="0" presId="urn:microsoft.com/office/officeart/2005/8/layout/cycle8"/>
    <dgm:cxn modelId="{1E2A7CC6-D79A-440A-BC18-0F9A927F74F5}" type="presOf" srcId="{BA9F4288-7AB8-4F96-BEAF-CC3F253867A5}" destId="{C16C83B9-A128-4E09-AB7A-75C9F8ED0BAA}" srcOrd="1" destOrd="0" presId="urn:microsoft.com/office/officeart/2005/8/layout/cycle8"/>
    <dgm:cxn modelId="{F5AA71B5-C7CB-4C67-A109-02AEF6F31888}" type="presOf" srcId="{2F383E14-93FA-4F4A-B0DF-F2C094682C34}" destId="{F2ADB98E-DEB6-4DBC-89D7-F7D4CD863A9B}" srcOrd="0" destOrd="0" presId="urn:microsoft.com/office/officeart/2005/8/layout/cycle8"/>
    <dgm:cxn modelId="{1A104963-9270-44B1-8392-10918300D5BA}" srcId="{2723F67D-2108-404F-9976-59BEF980390C}" destId="{BA9F4288-7AB8-4F96-BEAF-CC3F253867A5}" srcOrd="0" destOrd="0" parTransId="{454E93AA-ECF7-4EBC-A255-27D8632E99CD}" sibTransId="{96D349CB-4D51-4924-A23A-A81E7DB48FCA}"/>
    <dgm:cxn modelId="{18955D28-3C3E-45D9-926E-89C00DD1A2AF}" type="presOf" srcId="{2F383E14-93FA-4F4A-B0DF-F2C094682C34}" destId="{6CE870FD-6E5F-4F23-A974-1907A177484B}" srcOrd="1" destOrd="0" presId="urn:microsoft.com/office/officeart/2005/8/layout/cycle8"/>
    <dgm:cxn modelId="{11369CFB-C4BF-44B2-AF69-2EA63C968BB7}" srcId="{2723F67D-2108-404F-9976-59BEF980390C}" destId="{2F383E14-93FA-4F4A-B0DF-F2C094682C34}" srcOrd="2" destOrd="0" parTransId="{A490325A-0CF0-4AFC-961A-D6F265A7BA02}" sibTransId="{6A1A43E5-0549-44EF-BE58-4C9522B42867}"/>
    <dgm:cxn modelId="{E706A6AF-94C6-487C-8476-3D744D0FCF4E}" type="presOf" srcId="{6794123F-F875-4349-8428-539B41AE9D65}" destId="{54E7C532-8592-4BED-BC98-28C06C01252D}" srcOrd="1" destOrd="0" presId="urn:microsoft.com/office/officeart/2005/8/layout/cycle8"/>
    <dgm:cxn modelId="{7C0719AF-D7D0-4D09-AFF3-5AA3EB905145}" type="presOf" srcId="{2723F67D-2108-404F-9976-59BEF980390C}" destId="{E8584EC0-3E5F-4007-BAB9-EAFB3C04349A}" srcOrd="0" destOrd="0" presId="urn:microsoft.com/office/officeart/2005/8/layout/cycle8"/>
    <dgm:cxn modelId="{810F6987-ECC0-45DF-91D1-C420CA27AFB4}" srcId="{2723F67D-2108-404F-9976-59BEF980390C}" destId="{6794123F-F875-4349-8428-539B41AE9D65}" srcOrd="1" destOrd="0" parTransId="{14ECDB60-0760-4A4E-961F-8FD2E1DCCB81}" sibTransId="{ADF85BD4-7B45-47E7-93E3-959ED915726C}"/>
    <dgm:cxn modelId="{EEC4CB11-0331-4A6B-8BED-CAE60E3CD0D9}" type="presOf" srcId="{86DC4AB6-95E9-47EA-99EF-0BC7EBB82545}" destId="{DFEA7826-C4E4-4EF9-A051-8F3B2732A21E}" srcOrd="0" destOrd="0" presId="urn:microsoft.com/office/officeart/2005/8/layout/cycle8"/>
    <dgm:cxn modelId="{4F2A9490-EAA2-430D-B018-D44DA054CE3D}" srcId="{2723F67D-2108-404F-9976-59BEF980390C}" destId="{86DC4AB6-95E9-47EA-99EF-0BC7EBB82545}" srcOrd="3" destOrd="0" parTransId="{94AE9AE8-9A88-491C-824C-55B5486FAE38}" sibTransId="{BD86B9C1-1D33-41C9-B58A-8E5210F8249F}"/>
    <dgm:cxn modelId="{CC6C73CE-F3D5-430A-858C-8F15D3EF6A3D}" type="presParOf" srcId="{E8584EC0-3E5F-4007-BAB9-EAFB3C04349A}" destId="{A83400D2-75F6-4FB9-A47D-A7F9D9CEDF5C}" srcOrd="0" destOrd="0" presId="urn:microsoft.com/office/officeart/2005/8/layout/cycle8"/>
    <dgm:cxn modelId="{B408396D-35A1-459A-B8AA-3FED3DF218BB}" type="presParOf" srcId="{E8584EC0-3E5F-4007-BAB9-EAFB3C04349A}" destId="{3D7C857E-76D3-4E14-AEA5-D4B77CEC0E53}" srcOrd="1" destOrd="0" presId="urn:microsoft.com/office/officeart/2005/8/layout/cycle8"/>
    <dgm:cxn modelId="{E90AAF0B-608A-4C60-9DCE-2D7E5FF21679}" type="presParOf" srcId="{E8584EC0-3E5F-4007-BAB9-EAFB3C04349A}" destId="{57159D6E-CA42-4344-85E4-5328E76EC952}" srcOrd="2" destOrd="0" presId="urn:microsoft.com/office/officeart/2005/8/layout/cycle8"/>
    <dgm:cxn modelId="{02FD6425-D1A5-4595-A382-F00A7A740CE7}" type="presParOf" srcId="{E8584EC0-3E5F-4007-BAB9-EAFB3C04349A}" destId="{C16C83B9-A128-4E09-AB7A-75C9F8ED0BAA}" srcOrd="3" destOrd="0" presId="urn:microsoft.com/office/officeart/2005/8/layout/cycle8"/>
    <dgm:cxn modelId="{6FBED2A3-3748-4A47-A0A5-334DFD256699}" type="presParOf" srcId="{E8584EC0-3E5F-4007-BAB9-EAFB3C04349A}" destId="{E9F1139A-E55B-42B5-A1B7-9F7328C95033}" srcOrd="4" destOrd="0" presId="urn:microsoft.com/office/officeart/2005/8/layout/cycle8"/>
    <dgm:cxn modelId="{1A17773A-59C3-4FE6-A146-2881B53264B9}" type="presParOf" srcId="{E8584EC0-3E5F-4007-BAB9-EAFB3C04349A}" destId="{593F9271-CBF6-4A8D-9958-73F622C44437}" srcOrd="5" destOrd="0" presId="urn:microsoft.com/office/officeart/2005/8/layout/cycle8"/>
    <dgm:cxn modelId="{21C40F61-B8DC-4B56-A0A0-C961A4E4A2D2}" type="presParOf" srcId="{E8584EC0-3E5F-4007-BAB9-EAFB3C04349A}" destId="{C8D83547-0237-4572-8374-84956DBB05C4}" srcOrd="6" destOrd="0" presId="urn:microsoft.com/office/officeart/2005/8/layout/cycle8"/>
    <dgm:cxn modelId="{B274CC55-E32B-4678-A392-81DCC93FEDF3}" type="presParOf" srcId="{E8584EC0-3E5F-4007-BAB9-EAFB3C04349A}" destId="{54E7C532-8592-4BED-BC98-28C06C01252D}" srcOrd="7" destOrd="0" presId="urn:microsoft.com/office/officeart/2005/8/layout/cycle8"/>
    <dgm:cxn modelId="{2411BDD9-2F4C-42FC-9A50-B73701F369E3}" type="presParOf" srcId="{E8584EC0-3E5F-4007-BAB9-EAFB3C04349A}" destId="{F2ADB98E-DEB6-4DBC-89D7-F7D4CD863A9B}" srcOrd="8" destOrd="0" presId="urn:microsoft.com/office/officeart/2005/8/layout/cycle8"/>
    <dgm:cxn modelId="{FB8F51BC-0F2A-42D7-BD12-A7F8DF56F77E}" type="presParOf" srcId="{E8584EC0-3E5F-4007-BAB9-EAFB3C04349A}" destId="{E9E7DD74-683B-487C-9157-B123D434E386}" srcOrd="9" destOrd="0" presId="urn:microsoft.com/office/officeart/2005/8/layout/cycle8"/>
    <dgm:cxn modelId="{5CAE5F21-1DF1-4FCA-AE00-706FF5D6A9B4}" type="presParOf" srcId="{E8584EC0-3E5F-4007-BAB9-EAFB3C04349A}" destId="{9555290D-B7A2-4B08-8A50-695B1429D7A7}" srcOrd="10" destOrd="0" presId="urn:microsoft.com/office/officeart/2005/8/layout/cycle8"/>
    <dgm:cxn modelId="{0ABB767B-3260-4D01-BD33-4E940C524D39}" type="presParOf" srcId="{E8584EC0-3E5F-4007-BAB9-EAFB3C04349A}" destId="{6CE870FD-6E5F-4F23-A974-1907A177484B}" srcOrd="11" destOrd="0" presId="urn:microsoft.com/office/officeart/2005/8/layout/cycle8"/>
    <dgm:cxn modelId="{2FD952ED-1B4A-4615-B1D5-E43F0CE9E1F0}" type="presParOf" srcId="{E8584EC0-3E5F-4007-BAB9-EAFB3C04349A}" destId="{DFEA7826-C4E4-4EF9-A051-8F3B2732A21E}" srcOrd="12" destOrd="0" presId="urn:microsoft.com/office/officeart/2005/8/layout/cycle8"/>
    <dgm:cxn modelId="{ABEB04FE-4C61-4387-B554-4E3482E98B84}" type="presParOf" srcId="{E8584EC0-3E5F-4007-BAB9-EAFB3C04349A}" destId="{1009E284-92B6-41C9-B927-83FE18C09E4F}" srcOrd="13" destOrd="0" presId="urn:microsoft.com/office/officeart/2005/8/layout/cycle8"/>
    <dgm:cxn modelId="{F06BC4E6-0A7E-42C9-A11C-67E5FF6B9C4F}" type="presParOf" srcId="{E8584EC0-3E5F-4007-BAB9-EAFB3C04349A}" destId="{27D31241-1505-42CC-A603-37B6E860E96D}" srcOrd="14" destOrd="0" presId="urn:microsoft.com/office/officeart/2005/8/layout/cycle8"/>
    <dgm:cxn modelId="{B0F3E744-DA75-43EA-BBDE-73A52393DEA6}" type="presParOf" srcId="{E8584EC0-3E5F-4007-BAB9-EAFB3C04349A}" destId="{C72E31BD-EB38-455D-BAE6-F4D5D4BF43E4}" srcOrd="15" destOrd="0" presId="urn:microsoft.com/office/officeart/2005/8/layout/cycle8"/>
    <dgm:cxn modelId="{4C1000B7-7C71-4098-9A1E-B834740034D3}" type="presParOf" srcId="{E8584EC0-3E5F-4007-BAB9-EAFB3C04349A}" destId="{C3E74FF2-62CB-4CCE-9E2F-595970B7128C}" srcOrd="16" destOrd="0" presId="urn:microsoft.com/office/officeart/2005/8/layout/cycle8"/>
    <dgm:cxn modelId="{FCC35E89-5D81-42B4-A86E-65D5B40E9520}" type="presParOf" srcId="{E8584EC0-3E5F-4007-BAB9-EAFB3C04349A}" destId="{97701E9D-EBC0-4E1B-BB6D-F6F65D93D2CA}" srcOrd="17" destOrd="0" presId="urn:microsoft.com/office/officeart/2005/8/layout/cycle8"/>
    <dgm:cxn modelId="{46A5FEA5-B67A-43C5-A8D9-54154E68A1E5}" type="presParOf" srcId="{E8584EC0-3E5F-4007-BAB9-EAFB3C04349A}" destId="{4A563383-0EA5-4F7D-9FD0-F3E492845AC0}" srcOrd="18" destOrd="0" presId="urn:microsoft.com/office/officeart/2005/8/layout/cycle8"/>
    <dgm:cxn modelId="{44E4A9F5-F650-45BF-BBF2-BBA5C9DBD52D}" type="presParOf" srcId="{E8584EC0-3E5F-4007-BAB9-EAFB3C04349A}" destId="{EAFE60A3-433D-4061-AA95-AFFC2B589ECD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E9D9EDD-9752-48FE-AF6B-9CFF3AF10F7C}" type="doc">
      <dgm:prSet loTypeId="urn:microsoft.com/office/officeart/2005/8/layout/target3" loCatId="list" qsTypeId="urn:microsoft.com/office/officeart/2009/2/quickstyle/3d8" qsCatId="3D" csTypeId="urn:microsoft.com/office/officeart/2005/8/colors/colorful4" csCatId="colorful" phldr="1"/>
      <dgm:spPr/>
      <dgm:t>
        <a:bodyPr/>
        <a:lstStyle/>
        <a:p>
          <a:endParaRPr lang="el-GR"/>
        </a:p>
      </dgm:t>
    </dgm:pt>
    <dgm:pt modelId="{3973B65A-471E-422B-A56E-9372C724BA46}">
      <dgm:prSet custT="1"/>
      <dgm:spPr/>
      <dgm:t>
        <a:bodyPr/>
        <a:lstStyle/>
        <a:p>
          <a:pPr rtl="0"/>
          <a:r>
            <a:rPr lang="el-GR" sz="2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Σύμφωνα με την έρευνα συμπεράναμε ότι η τεχνολογία:</a:t>
          </a:r>
          <a:endParaRPr lang="el-GR" sz="23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C79983-C20E-46E6-823A-577E221214E1}" type="parTrans" cxnId="{35EE4D57-3B16-402C-B5D2-32E7F54136E5}">
      <dgm:prSet/>
      <dgm:spPr/>
      <dgm:t>
        <a:bodyPr/>
        <a:lstStyle/>
        <a:p>
          <a:endParaRPr lang="el-GR"/>
        </a:p>
      </dgm:t>
    </dgm:pt>
    <dgm:pt modelId="{BC87909B-E126-4F52-900B-2AD03A87FF25}" type="sibTrans" cxnId="{35EE4D57-3B16-402C-B5D2-32E7F54136E5}">
      <dgm:prSet/>
      <dgm:spPr/>
      <dgm:t>
        <a:bodyPr/>
        <a:lstStyle/>
        <a:p>
          <a:endParaRPr lang="el-GR"/>
        </a:p>
      </dgm:t>
    </dgm:pt>
    <dgm:pt modelId="{2CAE03CE-74D6-408F-B2CC-2D11A6C431C2}">
      <dgm:prSet custT="1"/>
      <dgm:spPr/>
      <dgm:t>
        <a:bodyPr/>
        <a:lstStyle/>
        <a:p>
          <a:pPr rtl="0"/>
          <a:r>
            <a:rPr lang="el-GR" sz="2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Όπως αυτή εφαρμόζεται στον αθλητισμό δεν είναι πάντα αλάνθαστη</a:t>
          </a:r>
          <a:endParaRPr lang="el-GR" sz="23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BD4D00-473A-42C9-85CD-3B543F456EB8}" type="parTrans" cxnId="{F5AA02BC-87D9-4F63-BCCB-C2CF35ECCCD1}">
      <dgm:prSet/>
      <dgm:spPr/>
      <dgm:t>
        <a:bodyPr/>
        <a:lstStyle/>
        <a:p>
          <a:endParaRPr lang="el-GR"/>
        </a:p>
      </dgm:t>
    </dgm:pt>
    <dgm:pt modelId="{B552AAD0-4EFB-46BA-89A3-95E8AFF514B5}" type="sibTrans" cxnId="{F5AA02BC-87D9-4F63-BCCB-C2CF35ECCCD1}">
      <dgm:prSet/>
      <dgm:spPr/>
      <dgm:t>
        <a:bodyPr/>
        <a:lstStyle/>
        <a:p>
          <a:endParaRPr lang="el-GR"/>
        </a:p>
      </dgm:t>
    </dgm:pt>
    <dgm:pt modelId="{197C242C-5AA3-4D5E-AA68-25045D813960}">
      <dgm:prSet custT="1"/>
      <dgm:spPr/>
      <dgm:t>
        <a:bodyPr/>
        <a:lstStyle/>
        <a:p>
          <a:pPr rtl="0"/>
          <a:r>
            <a:rPr lang="el-GR" sz="2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Έχει βοηθήσει σημαντικά στην εξέλιξη του αθλητισμού</a:t>
          </a:r>
          <a:endParaRPr lang="el-GR" sz="23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05C35CC-C469-498D-B98E-E8DE69BCEFFF}" type="parTrans" cxnId="{6291CC98-80D0-4EC2-B4EA-A3D3CC4AF492}">
      <dgm:prSet/>
      <dgm:spPr/>
      <dgm:t>
        <a:bodyPr/>
        <a:lstStyle/>
        <a:p>
          <a:endParaRPr lang="el-GR"/>
        </a:p>
      </dgm:t>
    </dgm:pt>
    <dgm:pt modelId="{1EB2D4FA-4B8C-4030-9AEA-8ABB6A166685}" type="sibTrans" cxnId="{6291CC98-80D0-4EC2-B4EA-A3D3CC4AF492}">
      <dgm:prSet/>
      <dgm:spPr/>
      <dgm:t>
        <a:bodyPr/>
        <a:lstStyle/>
        <a:p>
          <a:endParaRPr lang="el-GR"/>
        </a:p>
      </dgm:t>
    </dgm:pt>
    <dgm:pt modelId="{FB265C81-ED2F-4CB9-AD97-2F1698770EC6}">
      <dgm:prSet custT="1"/>
      <dgm:spPr/>
      <dgm:t>
        <a:bodyPr/>
        <a:lstStyle/>
        <a:p>
          <a:pPr rtl="0"/>
          <a:r>
            <a:rPr lang="el-GR" sz="2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Συμβάλει ενεργά στην αντικειμενικότερη λήψη αποφάσεων</a:t>
          </a:r>
          <a:endParaRPr lang="el-GR" sz="23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B04708-EEB9-48F9-8678-24D72613E943}" type="parTrans" cxnId="{711084EC-BFF7-4267-95EA-1DF5CFA8C774}">
      <dgm:prSet/>
      <dgm:spPr/>
      <dgm:t>
        <a:bodyPr/>
        <a:lstStyle/>
        <a:p>
          <a:endParaRPr lang="el-GR"/>
        </a:p>
      </dgm:t>
    </dgm:pt>
    <dgm:pt modelId="{FFD3B9B1-485D-4456-A230-39E41A590220}" type="sibTrans" cxnId="{711084EC-BFF7-4267-95EA-1DF5CFA8C774}">
      <dgm:prSet/>
      <dgm:spPr/>
      <dgm:t>
        <a:bodyPr/>
        <a:lstStyle/>
        <a:p>
          <a:endParaRPr lang="el-GR"/>
        </a:p>
      </dgm:t>
    </dgm:pt>
    <dgm:pt modelId="{1D70A096-9D46-4EF6-8AF2-E29F5EDADC7E}" type="pres">
      <dgm:prSet presAssocID="{8E9D9EDD-9752-48FE-AF6B-9CFF3AF10F7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20A15AC9-E57B-464B-AC1F-FEBCDBA3D7D5}" type="pres">
      <dgm:prSet presAssocID="{3973B65A-471E-422B-A56E-9372C724BA46}" presName="circle1" presStyleLbl="node1" presStyleIdx="0" presStyleCnt="4"/>
      <dgm:spPr/>
      <dgm:t>
        <a:bodyPr/>
        <a:lstStyle/>
        <a:p>
          <a:endParaRPr lang="el-GR"/>
        </a:p>
      </dgm:t>
    </dgm:pt>
    <dgm:pt modelId="{16D8C41E-38EB-47E4-ACD5-E0FA824F4F12}" type="pres">
      <dgm:prSet presAssocID="{3973B65A-471E-422B-A56E-9372C724BA46}" presName="space" presStyleCnt="0"/>
      <dgm:spPr/>
      <dgm:t>
        <a:bodyPr/>
        <a:lstStyle/>
        <a:p>
          <a:endParaRPr lang="el-GR"/>
        </a:p>
      </dgm:t>
    </dgm:pt>
    <dgm:pt modelId="{1800C878-7161-4F71-ADF9-3A7151CFCBBF}" type="pres">
      <dgm:prSet presAssocID="{3973B65A-471E-422B-A56E-9372C724BA46}" presName="rect1" presStyleLbl="alignAcc1" presStyleIdx="0" presStyleCnt="4"/>
      <dgm:spPr/>
      <dgm:t>
        <a:bodyPr/>
        <a:lstStyle/>
        <a:p>
          <a:endParaRPr lang="el-GR"/>
        </a:p>
      </dgm:t>
    </dgm:pt>
    <dgm:pt modelId="{58DC1EA3-F5E8-43B7-A2A4-0DF1084BC4E0}" type="pres">
      <dgm:prSet presAssocID="{2CAE03CE-74D6-408F-B2CC-2D11A6C431C2}" presName="vertSpace2" presStyleLbl="node1" presStyleIdx="0" presStyleCnt="4"/>
      <dgm:spPr/>
      <dgm:t>
        <a:bodyPr/>
        <a:lstStyle/>
        <a:p>
          <a:endParaRPr lang="el-GR"/>
        </a:p>
      </dgm:t>
    </dgm:pt>
    <dgm:pt modelId="{0D1A8ECC-419B-4F11-9209-74B81C45EC58}" type="pres">
      <dgm:prSet presAssocID="{2CAE03CE-74D6-408F-B2CC-2D11A6C431C2}" presName="circle2" presStyleLbl="node1" presStyleIdx="1" presStyleCnt="4"/>
      <dgm:spPr/>
      <dgm:t>
        <a:bodyPr/>
        <a:lstStyle/>
        <a:p>
          <a:endParaRPr lang="el-GR"/>
        </a:p>
      </dgm:t>
    </dgm:pt>
    <dgm:pt modelId="{2E91E126-B519-4E67-9C41-FAF700010DEC}" type="pres">
      <dgm:prSet presAssocID="{2CAE03CE-74D6-408F-B2CC-2D11A6C431C2}" presName="rect2" presStyleLbl="alignAcc1" presStyleIdx="1" presStyleCnt="4"/>
      <dgm:spPr/>
      <dgm:t>
        <a:bodyPr/>
        <a:lstStyle/>
        <a:p>
          <a:endParaRPr lang="el-GR"/>
        </a:p>
      </dgm:t>
    </dgm:pt>
    <dgm:pt modelId="{775DDE12-C228-4D90-8D78-19B6ABC7AA5D}" type="pres">
      <dgm:prSet presAssocID="{197C242C-5AA3-4D5E-AA68-25045D813960}" presName="vertSpace3" presStyleLbl="node1" presStyleIdx="1" presStyleCnt="4"/>
      <dgm:spPr/>
      <dgm:t>
        <a:bodyPr/>
        <a:lstStyle/>
        <a:p>
          <a:endParaRPr lang="el-GR"/>
        </a:p>
      </dgm:t>
    </dgm:pt>
    <dgm:pt modelId="{EC662A50-9F18-4C0F-9F04-9E191277F0C2}" type="pres">
      <dgm:prSet presAssocID="{197C242C-5AA3-4D5E-AA68-25045D813960}" presName="circle3" presStyleLbl="node1" presStyleIdx="2" presStyleCnt="4"/>
      <dgm:spPr/>
      <dgm:t>
        <a:bodyPr/>
        <a:lstStyle/>
        <a:p>
          <a:endParaRPr lang="el-GR"/>
        </a:p>
      </dgm:t>
    </dgm:pt>
    <dgm:pt modelId="{6D60BC0D-AB51-4267-9C81-B30A683B9698}" type="pres">
      <dgm:prSet presAssocID="{197C242C-5AA3-4D5E-AA68-25045D813960}" presName="rect3" presStyleLbl="alignAcc1" presStyleIdx="2" presStyleCnt="4"/>
      <dgm:spPr/>
      <dgm:t>
        <a:bodyPr/>
        <a:lstStyle/>
        <a:p>
          <a:endParaRPr lang="el-GR"/>
        </a:p>
      </dgm:t>
    </dgm:pt>
    <dgm:pt modelId="{22B37935-393C-4097-A84A-BBF804740E20}" type="pres">
      <dgm:prSet presAssocID="{FB265C81-ED2F-4CB9-AD97-2F1698770EC6}" presName="vertSpace4" presStyleLbl="node1" presStyleIdx="2" presStyleCnt="4"/>
      <dgm:spPr/>
      <dgm:t>
        <a:bodyPr/>
        <a:lstStyle/>
        <a:p>
          <a:endParaRPr lang="el-GR"/>
        </a:p>
      </dgm:t>
    </dgm:pt>
    <dgm:pt modelId="{1DBCA524-33A8-41B8-97D8-3231DEFC96A6}" type="pres">
      <dgm:prSet presAssocID="{FB265C81-ED2F-4CB9-AD97-2F1698770EC6}" presName="circle4" presStyleLbl="node1" presStyleIdx="3" presStyleCnt="4"/>
      <dgm:spPr/>
      <dgm:t>
        <a:bodyPr/>
        <a:lstStyle/>
        <a:p>
          <a:endParaRPr lang="el-GR"/>
        </a:p>
      </dgm:t>
    </dgm:pt>
    <dgm:pt modelId="{907D62BA-FA4F-4479-BE29-346B785F0072}" type="pres">
      <dgm:prSet presAssocID="{FB265C81-ED2F-4CB9-AD97-2F1698770EC6}" presName="rect4" presStyleLbl="alignAcc1" presStyleIdx="3" presStyleCnt="4"/>
      <dgm:spPr/>
      <dgm:t>
        <a:bodyPr/>
        <a:lstStyle/>
        <a:p>
          <a:endParaRPr lang="el-GR"/>
        </a:p>
      </dgm:t>
    </dgm:pt>
    <dgm:pt modelId="{8F0678CE-84D0-4A74-9461-8D0EB4F73936}" type="pres">
      <dgm:prSet presAssocID="{3973B65A-471E-422B-A56E-9372C724BA46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A306E79-F43A-4091-893A-055626374BA2}" type="pres">
      <dgm:prSet presAssocID="{2CAE03CE-74D6-408F-B2CC-2D11A6C431C2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F0D62B1-B90E-4339-B539-0D26797C4E33}" type="pres">
      <dgm:prSet presAssocID="{197C242C-5AA3-4D5E-AA68-25045D813960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66921DF-FADD-4FF4-BEC5-AC2935A6065C}" type="pres">
      <dgm:prSet presAssocID="{FB265C81-ED2F-4CB9-AD97-2F1698770EC6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32C74988-8806-4B80-8FE9-2A0FEB41C73F}" type="presOf" srcId="{FB265C81-ED2F-4CB9-AD97-2F1698770EC6}" destId="{666921DF-FADD-4FF4-BEC5-AC2935A6065C}" srcOrd="1" destOrd="0" presId="urn:microsoft.com/office/officeart/2005/8/layout/target3"/>
    <dgm:cxn modelId="{071E9454-C397-455F-8E70-E6740A280DDF}" type="presOf" srcId="{197C242C-5AA3-4D5E-AA68-25045D813960}" destId="{FF0D62B1-B90E-4339-B539-0D26797C4E33}" srcOrd="1" destOrd="0" presId="urn:microsoft.com/office/officeart/2005/8/layout/target3"/>
    <dgm:cxn modelId="{35EE4D57-3B16-402C-B5D2-32E7F54136E5}" srcId="{8E9D9EDD-9752-48FE-AF6B-9CFF3AF10F7C}" destId="{3973B65A-471E-422B-A56E-9372C724BA46}" srcOrd="0" destOrd="0" parTransId="{1BC79983-C20E-46E6-823A-577E221214E1}" sibTransId="{BC87909B-E126-4F52-900B-2AD03A87FF25}"/>
    <dgm:cxn modelId="{711084EC-BFF7-4267-95EA-1DF5CFA8C774}" srcId="{8E9D9EDD-9752-48FE-AF6B-9CFF3AF10F7C}" destId="{FB265C81-ED2F-4CB9-AD97-2F1698770EC6}" srcOrd="3" destOrd="0" parTransId="{34B04708-EEB9-48F9-8678-24D72613E943}" sibTransId="{FFD3B9B1-485D-4456-A230-39E41A590220}"/>
    <dgm:cxn modelId="{D3076D08-B916-4137-9550-8581861FD850}" type="presOf" srcId="{2CAE03CE-74D6-408F-B2CC-2D11A6C431C2}" destId="{2E91E126-B519-4E67-9C41-FAF700010DEC}" srcOrd="0" destOrd="0" presId="urn:microsoft.com/office/officeart/2005/8/layout/target3"/>
    <dgm:cxn modelId="{F5AA02BC-87D9-4F63-BCCB-C2CF35ECCCD1}" srcId="{8E9D9EDD-9752-48FE-AF6B-9CFF3AF10F7C}" destId="{2CAE03CE-74D6-408F-B2CC-2D11A6C431C2}" srcOrd="1" destOrd="0" parTransId="{84BD4D00-473A-42C9-85CD-3B543F456EB8}" sibTransId="{B552AAD0-4EFB-46BA-89A3-95E8AFF514B5}"/>
    <dgm:cxn modelId="{6291CC98-80D0-4EC2-B4EA-A3D3CC4AF492}" srcId="{8E9D9EDD-9752-48FE-AF6B-9CFF3AF10F7C}" destId="{197C242C-5AA3-4D5E-AA68-25045D813960}" srcOrd="2" destOrd="0" parTransId="{C05C35CC-C469-498D-B98E-E8DE69BCEFFF}" sibTransId="{1EB2D4FA-4B8C-4030-9AEA-8ABB6A166685}"/>
    <dgm:cxn modelId="{880355BA-2529-4F82-B9FD-850C4DD883F6}" type="presOf" srcId="{2CAE03CE-74D6-408F-B2CC-2D11A6C431C2}" destId="{2A306E79-F43A-4091-893A-055626374BA2}" srcOrd="1" destOrd="0" presId="urn:microsoft.com/office/officeart/2005/8/layout/target3"/>
    <dgm:cxn modelId="{1CE68727-A0F1-45B4-85F0-2B975FAF6976}" type="presOf" srcId="{FB265C81-ED2F-4CB9-AD97-2F1698770EC6}" destId="{907D62BA-FA4F-4479-BE29-346B785F0072}" srcOrd="0" destOrd="0" presId="urn:microsoft.com/office/officeart/2005/8/layout/target3"/>
    <dgm:cxn modelId="{DA50AB78-8FFA-484A-8003-F369ACEDEBF5}" type="presOf" srcId="{3973B65A-471E-422B-A56E-9372C724BA46}" destId="{1800C878-7161-4F71-ADF9-3A7151CFCBBF}" srcOrd="0" destOrd="0" presId="urn:microsoft.com/office/officeart/2005/8/layout/target3"/>
    <dgm:cxn modelId="{26236129-E50B-4738-9480-6ABBABC09345}" type="presOf" srcId="{3973B65A-471E-422B-A56E-9372C724BA46}" destId="{8F0678CE-84D0-4A74-9461-8D0EB4F73936}" srcOrd="1" destOrd="0" presId="urn:microsoft.com/office/officeart/2005/8/layout/target3"/>
    <dgm:cxn modelId="{FEF026FD-A20A-44A7-8099-52CB24B07E29}" type="presOf" srcId="{197C242C-5AA3-4D5E-AA68-25045D813960}" destId="{6D60BC0D-AB51-4267-9C81-B30A683B9698}" srcOrd="0" destOrd="0" presId="urn:microsoft.com/office/officeart/2005/8/layout/target3"/>
    <dgm:cxn modelId="{BB020EE8-ED9A-44FB-B3F9-C09C6960C9D1}" type="presOf" srcId="{8E9D9EDD-9752-48FE-AF6B-9CFF3AF10F7C}" destId="{1D70A096-9D46-4EF6-8AF2-E29F5EDADC7E}" srcOrd="0" destOrd="0" presId="urn:microsoft.com/office/officeart/2005/8/layout/target3"/>
    <dgm:cxn modelId="{4F013A30-03CC-4227-A4DA-B241F96C324F}" type="presParOf" srcId="{1D70A096-9D46-4EF6-8AF2-E29F5EDADC7E}" destId="{20A15AC9-E57B-464B-AC1F-FEBCDBA3D7D5}" srcOrd="0" destOrd="0" presId="urn:microsoft.com/office/officeart/2005/8/layout/target3"/>
    <dgm:cxn modelId="{D58AA2A9-BD82-493F-917D-F696DA88067D}" type="presParOf" srcId="{1D70A096-9D46-4EF6-8AF2-E29F5EDADC7E}" destId="{16D8C41E-38EB-47E4-ACD5-E0FA824F4F12}" srcOrd="1" destOrd="0" presId="urn:microsoft.com/office/officeart/2005/8/layout/target3"/>
    <dgm:cxn modelId="{D89DEFBE-4570-4EE8-82EC-9DEA02DB938C}" type="presParOf" srcId="{1D70A096-9D46-4EF6-8AF2-E29F5EDADC7E}" destId="{1800C878-7161-4F71-ADF9-3A7151CFCBBF}" srcOrd="2" destOrd="0" presId="urn:microsoft.com/office/officeart/2005/8/layout/target3"/>
    <dgm:cxn modelId="{3F52B07E-536C-4BE9-B0EE-2B848E70AAF7}" type="presParOf" srcId="{1D70A096-9D46-4EF6-8AF2-E29F5EDADC7E}" destId="{58DC1EA3-F5E8-43B7-A2A4-0DF1084BC4E0}" srcOrd="3" destOrd="0" presId="urn:microsoft.com/office/officeart/2005/8/layout/target3"/>
    <dgm:cxn modelId="{15C8D2F9-5826-4B5B-A7C5-99FFB532FE07}" type="presParOf" srcId="{1D70A096-9D46-4EF6-8AF2-E29F5EDADC7E}" destId="{0D1A8ECC-419B-4F11-9209-74B81C45EC58}" srcOrd="4" destOrd="0" presId="urn:microsoft.com/office/officeart/2005/8/layout/target3"/>
    <dgm:cxn modelId="{C19AAF42-250D-47B9-B6AD-171E71099E53}" type="presParOf" srcId="{1D70A096-9D46-4EF6-8AF2-E29F5EDADC7E}" destId="{2E91E126-B519-4E67-9C41-FAF700010DEC}" srcOrd="5" destOrd="0" presId="urn:microsoft.com/office/officeart/2005/8/layout/target3"/>
    <dgm:cxn modelId="{80A3F7C3-0D5D-4617-AC3B-8CA6644794F5}" type="presParOf" srcId="{1D70A096-9D46-4EF6-8AF2-E29F5EDADC7E}" destId="{775DDE12-C228-4D90-8D78-19B6ABC7AA5D}" srcOrd="6" destOrd="0" presId="urn:microsoft.com/office/officeart/2005/8/layout/target3"/>
    <dgm:cxn modelId="{369579D4-B883-4103-ABBC-3851181ADC8C}" type="presParOf" srcId="{1D70A096-9D46-4EF6-8AF2-E29F5EDADC7E}" destId="{EC662A50-9F18-4C0F-9F04-9E191277F0C2}" srcOrd="7" destOrd="0" presId="urn:microsoft.com/office/officeart/2005/8/layout/target3"/>
    <dgm:cxn modelId="{213C4E40-FD04-4A2B-8C15-FB0FB3BC4579}" type="presParOf" srcId="{1D70A096-9D46-4EF6-8AF2-E29F5EDADC7E}" destId="{6D60BC0D-AB51-4267-9C81-B30A683B9698}" srcOrd="8" destOrd="0" presId="urn:microsoft.com/office/officeart/2005/8/layout/target3"/>
    <dgm:cxn modelId="{F82592E7-037D-4E63-BADA-C7CECAA2B45F}" type="presParOf" srcId="{1D70A096-9D46-4EF6-8AF2-E29F5EDADC7E}" destId="{22B37935-393C-4097-A84A-BBF804740E20}" srcOrd="9" destOrd="0" presId="urn:microsoft.com/office/officeart/2005/8/layout/target3"/>
    <dgm:cxn modelId="{66ACC916-88D2-4771-B56C-E3F94436450F}" type="presParOf" srcId="{1D70A096-9D46-4EF6-8AF2-E29F5EDADC7E}" destId="{1DBCA524-33A8-41B8-97D8-3231DEFC96A6}" srcOrd="10" destOrd="0" presId="urn:microsoft.com/office/officeart/2005/8/layout/target3"/>
    <dgm:cxn modelId="{141B4C77-2AD5-477B-A053-0369399A5505}" type="presParOf" srcId="{1D70A096-9D46-4EF6-8AF2-E29F5EDADC7E}" destId="{907D62BA-FA4F-4479-BE29-346B785F0072}" srcOrd="11" destOrd="0" presId="urn:microsoft.com/office/officeart/2005/8/layout/target3"/>
    <dgm:cxn modelId="{8E0776FD-E251-4099-8907-14D6502FFFC2}" type="presParOf" srcId="{1D70A096-9D46-4EF6-8AF2-E29F5EDADC7E}" destId="{8F0678CE-84D0-4A74-9461-8D0EB4F73936}" srcOrd="12" destOrd="0" presId="urn:microsoft.com/office/officeart/2005/8/layout/target3"/>
    <dgm:cxn modelId="{742A2BFA-32A9-4A3B-8999-EED42D0724BE}" type="presParOf" srcId="{1D70A096-9D46-4EF6-8AF2-E29F5EDADC7E}" destId="{2A306E79-F43A-4091-893A-055626374BA2}" srcOrd="13" destOrd="0" presId="urn:microsoft.com/office/officeart/2005/8/layout/target3"/>
    <dgm:cxn modelId="{94D9B7CC-8B71-4CC7-A97D-36F4B427D8DD}" type="presParOf" srcId="{1D70A096-9D46-4EF6-8AF2-E29F5EDADC7E}" destId="{FF0D62B1-B90E-4339-B539-0D26797C4E33}" srcOrd="14" destOrd="0" presId="urn:microsoft.com/office/officeart/2005/8/layout/target3"/>
    <dgm:cxn modelId="{353DFF2C-E66B-4AED-BD98-1166BACC6143}" type="presParOf" srcId="{1D70A096-9D46-4EF6-8AF2-E29F5EDADC7E}" destId="{666921DF-FADD-4FF4-BEC5-AC2935A6065C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D5C811-0FE6-4926-BD5F-6AC43289139B}">
      <dsp:nvSpPr>
        <dsp:cNvPr id="0" name=""/>
        <dsp:cNvSpPr/>
      </dsp:nvSpPr>
      <dsp:spPr>
        <a:xfrm>
          <a:off x="0" y="0"/>
          <a:ext cx="5950785" cy="10501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Αναλύονται οι βασικές αρχές </a:t>
          </a:r>
          <a:r>
            <a:rPr lang="el-GR" sz="15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επιροής</a:t>
          </a:r>
          <a:r>
            <a:rPr lang="el-GR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της τεχνολογίας στον αθλητισμό</a:t>
          </a:r>
          <a:endParaRPr lang="el-GR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l-GR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4879118" cy="1050138"/>
      </dsp:txXfrm>
    </dsp:sp>
    <dsp:sp modelId="{30AC1F70-AD66-46F4-B070-9E071EDFCF4E}">
      <dsp:nvSpPr>
        <dsp:cNvPr id="0" name=""/>
        <dsp:cNvSpPr/>
      </dsp:nvSpPr>
      <dsp:spPr>
        <a:xfrm>
          <a:off x="525069" y="1225161"/>
          <a:ext cx="5950785" cy="10501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339988"/>
                <a:satOff val="-9317"/>
                <a:lumOff val="-1177"/>
                <a:alphaOff val="0"/>
              </a:schemeClr>
            </a:gs>
            <a:gs pos="100000">
              <a:schemeClr val="accent5">
                <a:hueOff val="1339988"/>
                <a:satOff val="-9317"/>
                <a:lumOff val="-1177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Προσδιορίζεται η εξέλιξή και η πορεία της  στον τομέα του αθλητισμού μέσα στο πέρασμα των χρόνων</a:t>
          </a:r>
          <a:endParaRPr lang="el-GR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l-GR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l-GR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5069" y="1225161"/>
        <a:ext cx="4743126" cy="1050138"/>
      </dsp:txXfrm>
    </dsp:sp>
    <dsp:sp modelId="{67924276-3416-40FE-B193-E9E55682F20B}">
      <dsp:nvSpPr>
        <dsp:cNvPr id="0" name=""/>
        <dsp:cNvSpPr/>
      </dsp:nvSpPr>
      <dsp:spPr>
        <a:xfrm>
          <a:off x="1050138" y="2450323"/>
          <a:ext cx="5950785" cy="10501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679977"/>
                <a:satOff val="-18634"/>
                <a:lumOff val="-2354"/>
                <a:alphaOff val="0"/>
              </a:schemeClr>
            </a:gs>
            <a:gs pos="100000">
              <a:schemeClr val="accent5">
                <a:hueOff val="2679977"/>
                <a:satOff val="-18634"/>
                <a:lumOff val="-2354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Περιγράφονται τα κυριότερα οφέλη που έχει προσφέρει στο αθλητικό τομέα</a:t>
          </a:r>
          <a:endParaRPr lang="el-GR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50138" y="2450323"/>
        <a:ext cx="4743126" cy="1050138"/>
      </dsp:txXfrm>
    </dsp:sp>
    <dsp:sp modelId="{3E396501-ECAE-4189-86EA-091594450B7B}">
      <dsp:nvSpPr>
        <dsp:cNvPr id="0" name=""/>
        <dsp:cNvSpPr/>
      </dsp:nvSpPr>
      <dsp:spPr>
        <a:xfrm>
          <a:off x="5268195" y="796355"/>
          <a:ext cx="682590" cy="68259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32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68195" y="796355"/>
        <a:ext cx="682590" cy="682590"/>
      </dsp:txXfrm>
    </dsp:sp>
    <dsp:sp modelId="{62CA8A96-562E-4F93-9B6E-0146A5B4D4FB}">
      <dsp:nvSpPr>
        <dsp:cNvPr id="0" name=""/>
        <dsp:cNvSpPr/>
      </dsp:nvSpPr>
      <dsp:spPr>
        <a:xfrm>
          <a:off x="5793264" y="2014515"/>
          <a:ext cx="682590" cy="68259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3759449"/>
            <a:satOff val="-28831"/>
            <a:lumOff val="-2166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32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93264" y="2014515"/>
        <a:ext cx="682590" cy="68259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8DC733-2CC9-4999-B557-BCC2652DF3FA}">
      <dsp:nvSpPr>
        <dsp:cNvPr id="0" name=""/>
        <dsp:cNvSpPr/>
      </dsp:nvSpPr>
      <dsp:spPr>
        <a:xfrm>
          <a:off x="11290" y="0"/>
          <a:ext cx="3846361" cy="1071570"/>
        </a:xfrm>
        <a:prstGeom prst="right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16094A-94FA-48D6-B042-30631ECBAB4E}">
      <dsp:nvSpPr>
        <dsp:cNvPr id="0" name=""/>
        <dsp:cNvSpPr/>
      </dsp:nvSpPr>
      <dsp:spPr>
        <a:xfrm>
          <a:off x="315704" y="278319"/>
          <a:ext cx="3269193" cy="452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Στο πλαίσιο της εργασίας μας:</a:t>
          </a:r>
          <a:endParaRPr lang="el-GR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5704" y="278319"/>
        <a:ext cx="3269193" cy="45287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20034B-9808-4F88-B110-D54FAACAE4BC}">
      <dsp:nvSpPr>
        <dsp:cNvPr id="0" name=""/>
        <dsp:cNvSpPr/>
      </dsp:nvSpPr>
      <dsp:spPr>
        <a:xfrm>
          <a:off x="1469" y="0"/>
          <a:ext cx="2286922" cy="422852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Χρησιμοποιήσαμε πληροφορίες απ’ τον παγκόσμιο ιστό </a:t>
          </a:r>
          <a:r>
            <a:rPr lang="en-US" sz="1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(internet)</a:t>
          </a:r>
          <a:endParaRPr lang="el-GR" sz="1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69" y="1691408"/>
        <a:ext cx="2286922" cy="1691408"/>
      </dsp:txXfrm>
    </dsp:sp>
    <dsp:sp modelId="{841EC843-15F3-4F21-B556-21E568DEC6F2}">
      <dsp:nvSpPr>
        <dsp:cNvPr id="0" name=""/>
        <dsp:cNvSpPr/>
      </dsp:nvSpPr>
      <dsp:spPr>
        <a:xfrm>
          <a:off x="363127" y="253711"/>
          <a:ext cx="1563608" cy="140809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19F9EF-B0F9-4271-AEA9-145F13F328B9}">
      <dsp:nvSpPr>
        <dsp:cNvPr id="0" name=""/>
        <dsp:cNvSpPr/>
      </dsp:nvSpPr>
      <dsp:spPr>
        <a:xfrm>
          <a:off x="2382065" y="0"/>
          <a:ext cx="2286922" cy="422852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Επισκεφτήκαμε το Αθλητικό Μουσείο Θεσσαλονίκης</a:t>
          </a:r>
          <a:endParaRPr lang="el-GR" sz="1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82065" y="1691408"/>
        <a:ext cx="2286922" cy="1691408"/>
      </dsp:txXfrm>
    </dsp:sp>
    <dsp:sp modelId="{74EE8272-6720-44AA-9F0E-FB868BF5E89C}">
      <dsp:nvSpPr>
        <dsp:cNvPr id="0" name=""/>
        <dsp:cNvSpPr/>
      </dsp:nvSpPr>
      <dsp:spPr>
        <a:xfrm>
          <a:off x="2650090" y="253711"/>
          <a:ext cx="1700742" cy="140809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B70637-D66E-4FBD-83DB-9D64CFA9AF9A}">
      <dsp:nvSpPr>
        <dsp:cNvPr id="0" name=""/>
        <dsp:cNvSpPr/>
      </dsp:nvSpPr>
      <dsp:spPr>
        <a:xfrm>
          <a:off x="4712531" y="0"/>
          <a:ext cx="2286922" cy="422852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Εκδώσαμε μεγάλο αριθμό ερωτηματολογίων  </a:t>
          </a:r>
          <a:endParaRPr lang="el-GR" sz="1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12531" y="1691408"/>
        <a:ext cx="2286922" cy="1691408"/>
      </dsp:txXfrm>
    </dsp:sp>
    <dsp:sp modelId="{CD146A2D-6A0F-415A-9932-9AB56D4641FE}">
      <dsp:nvSpPr>
        <dsp:cNvPr id="0" name=""/>
        <dsp:cNvSpPr/>
      </dsp:nvSpPr>
      <dsp:spPr>
        <a:xfrm>
          <a:off x="5020884" y="253711"/>
          <a:ext cx="1670215" cy="140809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7A5024-E2A1-4347-9290-7DDD4D313CCA}">
      <dsp:nvSpPr>
        <dsp:cNvPr id="0" name=""/>
        <dsp:cNvSpPr/>
      </dsp:nvSpPr>
      <dsp:spPr>
        <a:xfrm>
          <a:off x="280036" y="3382817"/>
          <a:ext cx="6440850" cy="634278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B23139-1614-467F-923E-8C3AD7F74BDA}">
      <dsp:nvSpPr>
        <dsp:cNvPr id="0" name=""/>
        <dsp:cNvSpPr/>
      </dsp:nvSpPr>
      <dsp:spPr>
        <a:xfrm rot="16200000">
          <a:off x="-1415278" y="1419378"/>
          <a:ext cx="4277370" cy="1438612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Η τεχνολογία έχει διεισδύσει σε όλους τους τομείς του αθλητισμού</a:t>
          </a:r>
          <a:endParaRPr lang="el-GR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-1415278" y="1419378"/>
        <a:ext cx="4277370" cy="1438612"/>
      </dsp:txXfrm>
    </dsp:sp>
    <dsp:sp modelId="{A5F274F8-E5CC-4EB6-BA96-8825327B9F87}">
      <dsp:nvSpPr>
        <dsp:cNvPr id="0" name=""/>
        <dsp:cNvSpPr/>
      </dsp:nvSpPr>
      <dsp:spPr>
        <a:xfrm rot="16200000">
          <a:off x="131230" y="1419378"/>
          <a:ext cx="4277370" cy="1438612"/>
        </a:xfrm>
        <a:prstGeom prst="flowChartManualOperation">
          <a:avLst/>
        </a:prstGeom>
        <a:gradFill rotWithShape="0">
          <a:gsLst>
            <a:gs pos="0">
              <a:schemeClr val="accent4">
                <a:hueOff val="-1141406"/>
                <a:satOff val="12011"/>
                <a:lumOff val="687"/>
                <a:alphaOff val="0"/>
              </a:schemeClr>
            </a:gs>
            <a:gs pos="100000">
              <a:schemeClr val="accent4">
                <a:hueOff val="-1141406"/>
                <a:satOff val="12011"/>
                <a:lumOff val="687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5250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Σημαντική η παρουσία της στον τομέα της διαμόρφωσης </a:t>
          </a:r>
          <a:br>
            <a:rPr lang="el-GR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l-GR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της κατάλληλης ένδυσης των αθλητών</a:t>
          </a:r>
          <a:endParaRPr lang="el-GR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131230" y="1419378"/>
        <a:ext cx="4277370" cy="1438612"/>
      </dsp:txXfrm>
    </dsp:sp>
    <dsp:sp modelId="{B05095F6-8B3D-4C13-9E12-D062528BA36A}">
      <dsp:nvSpPr>
        <dsp:cNvPr id="0" name=""/>
        <dsp:cNvSpPr/>
      </dsp:nvSpPr>
      <dsp:spPr>
        <a:xfrm rot="16200000">
          <a:off x="1677739" y="1419378"/>
          <a:ext cx="4277370" cy="1438612"/>
        </a:xfrm>
        <a:prstGeom prst="flowChartManualOperation">
          <a:avLst/>
        </a:prstGeom>
        <a:gradFill rotWithShape="0">
          <a:gsLst>
            <a:gs pos="0">
              <a:schemeClr val="accent4">
                <a:hueOff val="-2282812"/>
                <a:satOff val="24021"/>
                <a:lumOff val="1373"/>
                <a:alphaOff val="0"/>
              </a:schemeClr>
            </a:gs>
            <a:gs pos="100000">
              <a:schemeClr val="accent4">
                <a:hueOff val="-2282812"/>
                <a:satOff val="24021"/>
                <a:lumOff val="1373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Προοδευτικά αυξανόμενη χρήση σύγχρονων τεχνολογικών </a:t>
          </a:r>
          <a:endParaRPr lang="el-GR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1677739" y="1419378"/>
        <a:ext cx="4277370" cy="1438612"/>
      </dsp:txXfrm>
    </dsp:sp>
    <dsp:sp modelId="{13E9AC64-2112-4D3B-9254-C68D6B86A314}">
      <dsp:nvSpPr>
        <dsp:cNvPr id="0" name=""/>
        <dsp:cNvSpPr/>
      </dsp:nvSpPr>
      <dsp:spPr>
        <a:xfrm rot="16200000">
          <a:off x="3224247" y="1419378"/>
          <a:ext cx="4277370" cy="1438612"/>
        </a:xfrm>
        <a:prstGeom prst="flowChartManualOperation">
          <a:avLst/>
        </a:prstGeom>
        <a:gradFill rotWithShape="0">
          <a:gsLst>
            <a:gs pos="0">
              <a:schemeClr val="accent4">
                <a:hueOff val="-3424218"/>
                <a:satOff val="36032"/>
                <a:lumOff val="2060"/>
                <a:alphaOff val="0"/>
              </a:schemeClr>
            </a:gs>
            <a:gs pos="100000">
              <a:schemeClr val="accent4">
                <a:hueOff val="-3424218"/>
                <a:satOff val="36032"/>
                <a:lumOff val="206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Απαραίτητη για αποτελεσματικότερη προστασία οπαδών-αθλητών</a:t>
          </a:r>
          <a:endParaRPr lang="el-GR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3224247" y="1419378"/>
        <a:ext cx="4277370" cy="1438612"/>
      </dsp:txXfrm>
    </dsp:sp>
    <dsp:sp modelId="{1767487B-078D-4642-B633-B9A957F454C2}">
      <dsp:nvSpPr>
        <dsp:cNvPr id="0" name=""/>
        <dsp:cNvSpPr/>
      </dsp:nvSpPr>
      <dsp:spPr>
        <a:xfrm rot="16200000">
          <a:off x="4770756" y="1419378"/>
          <a:ext cx="4277370" cy="1438612"/>
        </a:xfrm>
        <a:prstGeom prst="flowChartManualOperation">
          <a:avLst/>
        </a:prstGeom>
        <a:gradFill rotWithShape="0">
          <a:gsLst>
            <a:gs pos="0">
              <a:schemeClr val="accent4">
                <a:hueOff val="-4565624"/>
                <a:satOff val="48042"/>
                <a:lumOff val="2746"/>
                <a:alphaOff val="0"/>
              </a:schemeClr>
            </a:gs>
            <a:gs pos="100000">
              <a:schemeClr val="accent4">
                <a:hueOff val="-4565624"/>
                <a:satOff val="48042"/>
                <a:lumOff val="2746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Καθοριστική η παρουσία της για όσο το δυνατόν αντικειμενικότερη κρίση αποτελεσμάτων</a:t>
          </a:r>
          <a:endParaRPr lang="el-GR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4770756" y="1419378"/>
        <a:ext cx="4277370" cy="143861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CEDBDA-5261-4FC8-A8D3-2F4154339A14}">
      <dsp:nvSpPr>
        <dsp:cNvPr id="0" name=""/>
        <dsp:cNvSpPr/>
      </dsp:nvSpPr>
      <dsp:spPr>
        <a:xfrm>
          <a:off x="1396023" y="0"/>
          <a:ext cx="5616624" cy="5616624"/>
        </a:xfrm>
        <a:prstGeom prst="triangle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E1ECAA-5A94-4835-8A41-F3DA862AE204}">
      <dsp:nvSpPr>
        <dsp:cNvPr id="0" name=""/>
        <dsp:cNvSpPr/>
      </dsp:nvSpPr>
      <dsp:spPr>
        <a:xfrm>
          <a:off x="4150753" y="564679"/>
          <a:ext cx="3650805" cy="132956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Κύριος παράγοντας η τεχνολογία για την διεξαγωγή</a:t>
          </a:r>
          <a:br>
            <a:rPr lang="el-GR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l-GR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και τα επιθυμητά αποτελέσματα των αθλημάτων</a:t>
          </a:r>
          <a:endParaRPr lang="el-GR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50753" y="564679"/>
        <a:ext cx="3650805" cy="1329560"/>
      </dsp:txXfrm>
    </dsp:sp>
    <dsp:sp modelId="{27F9FF92-9008-477A-B642-22ABABDB0474}">
      <dsp:nvSpPr>
        <dsp:cNvPr id="0" name=""/>
        <dsp:cNvSpPr/>
      </dsp:nvSpPr>
      <dsp:spPr>
        <a:xfrm>
          <a:off x="4150753" y="2060434"/>
          <a:ext cx="3650805" cy="132956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50000"/>
              <a:hueOff val="279856"/>
              <a:satOff val="-16032"/>
              <a:lumOff val="30512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Καθοριστική η συμμετοχή της στην εξέλιξη του εξοπλισμού κάθε αθλήματος (π.χ. το σκάφος στην ιστιοπλοΐα, μπάλες στο ποδόσφαιρο κ.α.)</a:t>
          </a:r>
          <a:endParaRPr lang="el-GR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50753" y="2060434"/>
        <a:ext cx="3650805" cy="1329560"/>
      </dsp:txXfrm>
    </dsp:sp>
    <dsp:sp modelId="{FA193BF0-6F9A-4BC3-954B-4416AE94C072}">
      <dsp:nvSpPr>
        <dsp:cNvPr id="0" name=""/>
        <dsp:cNvSpPr/>
      </dsp:nvSpPr>
      <dsp:spPr>
        <a:xfrm>
          <a:off x="4150753" y="3556189"/>
          <a:ext cx="3650805" cy="132956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50000"/>
              <a:hueOff val="279856"/>
              <a:satOff val="-16032"/>
              <a:lumOff val="30512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Σημαντική η παρουσία της στη μελέτη για τη βελτίωση των συνθηκών και των χώρων διεξαγωγής των αγωνισμάτων (π.χ. πισίνες στην κολύμβηση, τάπητας για αθλήματα στίβου κ.α.)</a:t>
          </a:r>
          <a:endParaRPr lang="el-GR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50753" y="3556189"/>
        <a:ext cx="3650805" cy="132956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83400D2-75F6-4FB9-A47D-A7F9D9CEDF5C}">
      <dsp:nvSpPr>
        <dsp:cNvPr id="0" name=""/>
        <dsp:cNvSpPr/>
      </dsp:nvSpPr>
      <dsp:spPr>
        <a:xfrm>
          <a:off x="1532188" y="361626"/>
          <a:ext cx="4838937" cy="4838937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0007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5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Για την ερώτηση      που αφορά το αν η τεχνολογία έχει βοηθήσει τον αθλητισμό, συντριπτικό ποσοστό ανδρών και γυναικών απάντησαν «ναι»</a:t>
          </a:r>
          <a:endParaRPr lang="el-GR" sz="135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00857" y="1364553"/>
        <a:ext cx="1785798" cy="1324947"/>
      </dsp:txXfrm>
    </dsp:sp>
    <dsp:sp modelId="{E9F1139A-E55B-42B5-A1B7-9F7328C95033}">
      <dsp:nvSpPr>
        <dsp:cNvPr id="0" name=""/>
        <dsp:cNvSpPr/>
      </dsp:nvSpPr>
      <dsp:spPr>
        <a:xfrm>
          <a:off x="1532188" y="524076"/>
          <a:ext cx="4838937" cy="4838937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5">
                <a:hueOff val="893326"/>
                <a:satOff val="-6211"/>
                <a:lumOff val="-785"/>
                <a:alphaOff val="0"/>
              </a:schemeClr>
            </a:gs>
            <a:gs pos="100000">
              <a:schemeClr val="accent5">
                <a:hueOff val="893326"/>
                <a:satOff val="-6211"/>
                <a:lumOff val="-785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0007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5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Η τρίτη ερώτηση της ομάδας μας ζητούσε απ’ τους ερωτηθέντες να αναφέρουν αν γνωρίζουν μορφές της τεχνολογίας που απαντώνται στον αθλητισμό.</a:t>
          </a:r>
          <a:endParaRPr lang="el-GR" sz="135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00857" y="3035139"/>
        <a:ext cx="1785798" cy="1324947"/>
      </dsp:txXfrm>
    </dsp:sp>
    <dsp:sp modelId="{F2ADB98E-DEB6-4DBC-89D7-F7D4CD863A9B}">
      <dsp:nvSpPr>
        <dsp:cNvPr id="0" name=""/>
        <dsp:cNvSpPr/>
      </dsp:nvSpPr>
      <dsp:spPr>
        <a:xfrm>
          <a:off x="1369738" y="524076"/>
          <a:ext cx="4838937" cy="4838937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5">
                <a:hueOff val="1786651"/>
                <a:satOff val="-12423"/>
                <a:lumOff val="-1569"/>
                <a:alphaOff val="0"/>
              </a:schemeClr>
            </a:gs>
            <a:gs pos="100000">
              <a:schemeClr val="accent5">
                <a:hueOff val="1786651"/>
                <a:satOff val="-12423"/>
                <a:lumOff val="-1569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0007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5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Και σ’ αυτή την ερώτηση αρκετοί ήταν εκείνοι που απάντησαν παραθέτοντας κάποια μορφή της, όμως αρκετοί ήταν κι εκείνοι που απάντησαν ότι δεν γνωρίζουν</a:t>
          </a:r>
          <a:endParaRPr lang="el-GR" sz="135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54207" y="3035139"/>
        <a:ext cx="1785798" cy="1324947"/>
      </dsp:txXfrm>
    </dsp:sp>
    <dsp:sp modelId="{DFEA7826-C4E4-4EF9-A051-8F3B2732A21E}">
      <dsp:nvSpPr>
        <dsp:cNvPr id="0" name=""/>
        <dsp:cNvSpPr/>
      </dsp:nvSpPr>
      <dsp:spPr>
        <a:xfrm>
          <a:off x="1369738" y="361626"/>
          <a:ext cx="4838937" cy="4838937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5">
                <a:hueOff val="2679977"/>
                <a:satOff val="-18634"/>
                <a:lumOff val="-2354"/>
                <a:alphaOff val="0"/>
              </a:schemeClr>
            </a:gs>
            <a:gs pos="100000">
              <a:schemeClr val="accent5">
                <a:hueOff val="2679977"/>
                <a:satOff val="-18634"/>
                <a:lumOff val="-2354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5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Το μεγαλύτερο ποσοστό των ερωτηθέντων απάντησε στην πρώτη μας ερώτηση ότι η τεχνολογία δεν είναι πάντα αλάνθαστη</a:t>
          </a:r>
          <a:endParaRPr lang="el-GR" sz="135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54207" y="1364553"/>
        <a:ext cx="1785798" cy="1324947"/>
      </dsp:txXfrm>
    </dsp:sp>
    <dsp:sp modelId="{C3E74FF2-62CB-4CCE-9E2F-595970B7128C}">
      <dsp:nvSpPr>
        <dsp:cNvPr id="0" name=""/>
        <dsp:cNvSpPr/>
      </dsp:nvSpPr>
      <dsp:spPr>
        <a:xfrm>
          <a:off x="1232634" y="62072"/>
          <a:ext cx="5438044" cy="543804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701E9D-EBC0-4E1B-BB6D-F6F65D93D2CA}">
      <dsp:nvSpPr>
        <dsp:cNvPr id="0" name=""/>
        <dsp:cNvSpPr/>
      </dsp:nvSpPr>
      <dsp:spPr>
        <a:xfrm>
          <a:off x="1232634" y="224522"/>
          <a:ext cx="5438044" cy="543804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5">
                <a:hueOff val="893326"/>
                <a:satOff val="-6211"/>
                <a:lumOff val="-785"/>
                <a:alphaOff val="0"/>
              </a:schemeClr>
            </a:gs>
            <a:gs pos="100000">
              <a:schemeClr val="accent5">
                <a:hueOff val="893326"/>
                <a:satOff val="-6211"/>
                <a:lumOff val="-785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563383-0EA5-4F7D-9FD0-F3E492845AC0}">
      <dsp:nvSpPr>
        <dsp:cNvPr id="0" name=""/>
        <dsp:cNvSpPr/>
      </dsp:nvSpPr>
      <dsp:spPr>
        <a:xfrm>
          <a:off x="1070184" y="224522"/>
          <a:ext cx="5438044" cy="543804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5">
                <a:hueOff val="1786651"/>
                <a:satOff val="-12423"/>
                <a:lumOff val="-1569"/>
                <a:alphaOff val="0"/>
              </a:schemeClr>
            </a:gs>
            <a:gs pos="100000">
              <a:schemeClr val="accent5">
                <a:hueOff val="1786651"/>
                <a:satOff val="-12423"/>
                <a:lumOff val="-1569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FE60A3-433D-4061-AA95-AFFC2B589ECD}">
      <dsp:nvSpPr>
        <dsp:cNvPr id="0" name=""/>
        <dsp:cNvSpPr/>
      </dsp:nvSpPr>
      <dsp:spPr>
        <a:xfrm>
          <a:off x="1070184" y="62072"/>
          <a:ext cx="5438044" cy="543804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5">
                <a:hueOff val="2679977"/>
                <a:satOff val="-18634"/>
                <a:lumOff val="-2354"/>
                <a:alphaOff val="0"/>
              </a:schemeClr>
            </a:gs>
            <a:gs pos="100000">
              <a:schemeClr val="accent5">
                <a:hueOff val="2679977"/>
                <a:satOff val="-18634"/>
                <a:lumOff val="-2354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A15AC9-E57B-464B-AC1F-FEBCDBA3D7D5}">
      <dsp:nvSpPr>
        <dsp:cNvPr id="0" name=""/>
        <dsp:cNvSpPr/>
      </dsp:nvSpPr>
      <dsp:spPr>
        <a:xfrm>
          <a:off x="0" y="0"/>
          <a:ext cx="4732578" cy="4732578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00C878-7161-4F71-ADF9-3A7151CFCBBF}">
      <dsp:nvSpPr>
        <dsp:cNvPr id="0" name=""/>
        <dsp:cNvSpPr/>
      </dsp:nvSpPr>
      <dsp:spPr>
        <a:xfrm>
          <a:off x="2366289" y="0"/>
          <a:ext cx="6130655" cy="473257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Σύμφωνα με την έρευνα συμπεράναμε ότι η τεχνολογία:</a:t>
          </a:r>
          <a:endParaRPr lang="el-GR" sz="2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66289" y="0"/>
        <a:ext cx="6130655" cy="1005672"/>
      </dsp:txXfrm>
    </dsp:sp>
    <dsp:sp modelId="{0D1A8ECC-419B-4F11-9209-74B81C45EC58}">
      <dsp:nvSpPr>
        <dsp:cNvPr id="0" name=""/>
        <dsp:cNvSpPr/>
      </dsp:nvSpPr>
      <dsp:spPr>
        <a:xfrm>
          <a:off x="621150" y="1005672"/>
          <a:ext cx="3490276" cy="3490276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-1521875"/>
            <a:satOff val="16014"/>
            <a:lumOff val="915"/>
            <a:alphaOff val="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91E126-B519-4E67-9C41-FAF700010DEC}">
      <dsp:nvSpPr>
        <dsp:cNvPr id="0" name=""/>
        <dsp:cNvSpPr/>
      </dsp:nvSpPr>
      <dsp:spPr>
        <a:xfrm>
          <a:off x="2366289" y="1005672"/>
          <a:ext cx="6130655" cy="34902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Όπως αυτή εφαρμόζεται στον αθλητισμό δεν είναι πάντα αλάνθαστη</a:t>
          </a:r>
          <a:endParaRPr lang="el-GR" sz="2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66289" y="1005672"/>
        <a:ext cx="6130655" cy="1005672"/>
      </dsp:txXfrm>
    </dsp:sp>
    <dsp:sp modelId="{EC662A50-9F18-4C0F-9F04-9E191277F0C2}">
      <dsp:nvSpPr>
        <dsp:cNvPr id="0" name=""/>
        <dsp:cNvSpPr/>
      </dsp:nvSpPr>
      <dsp:spPr>
        <a:xfrm>
          <a:off x="1242301" y="2011345"/>
          <a:ext cx="2247974" cy="2247974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-3043749"/>
            <a:satOff val="32028"/>
            <a:lumOff val="1831"/>
            <a:alphaOff val="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60BC0D-AB51-4267-9C81-B30A683B9698}">
      <dsp:nvSpPr>
        <dsp:cNvPr id="0" name=""/>
        <dsp:cNvSpPr/>
      </dsp:nvSpPr>
      <dsp:spPr>
        <a:xfrm>
          <a:off x="2366289" y="2011345"/>
          <a:ext cx="6130655" cy="22479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Έχει βοηθήσει σημαντικά στην εξέλιξη του αθλητισμού</a:t>
          </a:r>
          <a:endParaRPr lang="el-GR" sz="2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66289" y="2011345"/>
        <a:ext cx="6130655" cy="1005672"/>
      </dsp:txXfrm>
    </dsp:sp>
    <dsp:sp modelId="{1DBCA524-33A8-41B8-97D8-3231DEFC96A6}">
      <dsp:nvSpPr>
        <dsp:cNvPr id="0" name=""/>
        <dsp:cNvSpPr/>
      </dsp:nvSpPr>
      <dsp:spPr>
        <a:xfrm>
          <a:off x="1863452" y="3017018"/>
          <a:ext cx="1005672" cy="1005672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-4565624"/>
            <a:satOff val="48042"/>
            <a:lumOff val="2746"/>
            <a:alphaOff val="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7D62BA-FA4F-4479-BE29-346B785F0072}">
      <dsp:nvSpPr>
        <dsp:cNvPr id="0" name=""/>
        <dsp:cNvSpPr/>
      </dsp:nvSpPr>
      <dsp:spPr>
        <a:xfrm>
          <a:off x="2366289" y="3017018"/>
          <a:ext cx="6130655" cy="100567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Συμβάλει ενεργά στην αντικειμενικότερη λήψη αποφάσεων</a:t>
          </a:r>
          <a:endParaRPr lang="el-GR" sz="2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66289" y="3017018"/>
        <a:ext cx="6130655" cy="1005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D7B151E0-FA19-4FC3-8995-86DB6F9F6064}" type="datetimeFigureOut">
              <a:rPr lang="el-GR"/>
              <a:pPr>
                <a:defRPr/>
              </a:pPr>
              <a:t>7/2/2013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noProof="0" smtClean="0"/>
              <a:t>Στυλ υποδείγματος κειμένου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C28C610-435D-4C1E-9F2A-E909888A231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15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16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7" name="Freeform 17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18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9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7C2F2-9C55-45DB-AB6F-AE8B791BF44B}" type="datetimeFigureOut">
              <a:rPr lang="el-GR"/>
              <a:pPr>
                <a:defRPr/>
              </a:pPr>
              <a:t>7/2/2013</a:t>
            </a:fld>
            <a:endParaRPr lang="el-GR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AD08194-A3BC-4B87-A4F0-3D04A1B46E3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DBA8E-D166-4C99-803A-4E24D6B76184}" type="datetimeFigureOut">
              <a:rPr lang="el-GR"/>
              <a:pPr>
                <a:defRPr/>
              </a:pPr>
              <a:t>7/2/2013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0FE77-1985-4B91-9607-42CC1386CBD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50362-5FBF-41E1-9513-06D13EFF4527}" type="datetimeFigureOut">
              <a:rPr lang="el-GR"/>
              <a:pPr>
                <a:defRPr/>
              </a:pPr>
              <a:t>7/2/2013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68561-3094-4231-9DA5-F3D5CE8849B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BCAF4-E2C0-460D-A8DE-A6844699FFB8}" type="datetimeFigureOut">
              <a:rPr lang="el-GR"/>
              <a:pPr>
                <a:defRPr/>
              </a:pPr>
              <a:t>7/2/2013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3F57-B284-40D3-9B02-E4889CAAC1B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08263-F958-49E5-826E-4ADC12E5DAB0}" type="datetimeFigureOut">
              <a:rPr lang="el-GR"/>
              <a:pPr>
                <a:defRPr/>
              </a:pPr>
              <a:t>7/2/2013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FD911-601E-475C-A624-647C28EB081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2F94C-5375-4FE1-8927-A4CA5B632B94}" type="datetimeFigureOut">
              <a:rPr lang="el-GR"/>
              <a:pPr>
                <a:defRPr/>
              </a:pPr>
              <a:t>7/2/2013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C822B-6B1F-4EC3-BE1B-EB4603735AA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C7C66-9BD4-4EE3-9408-0A2EC594401D}" type="datetimeFigureOut">
              <a:rPr lang="el-GR"/>
              <a:pPr>
                <a:defRPr/>
              </a:pPr>
              <a:t>7/2/2013</a:t>
            </a:fld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75DBB-0B9A-4798-A955-BCB453DC3D4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9D01A-FC89-4781-91E6-AD73A6C182D6}" type="datetimeFigureOut">
              <a:rPr lang="el-GR"/>
              <a:pPr>
                <a:defRPr/>
              </a:pPr>
              <a:t>7/2/2013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B4B28-241F-4A31-938A-C1F43D274AC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5DE95-4BAF-4E68-949E-1AE4B4D28B0C}" type="datetimeFigureOut">
              <a:rPr lang="el-GR"/>
              <a:pPr>
                <a:defRPr/>
              </a:pPr>
              <a:t>7/2/2013</a:t>
            </a:fld>
            <a:endParaRPr lang="el-G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D8FC3-1480-49D0-8B18-9D3C0966C6B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15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16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" name="Freeform 17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19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20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21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4AABA-BB98-4D5A-B617-01F62F9AFAD1}" type="datetimeFigureOut">
              <a:rPr lang="el-GR"/>
              <a:pPr>
                <a:defRPr/>
              </a:pPr>
              <a:t>7/2/2013</a:t>
            </a:fld>
            <a:endParaRPr lang="el-GR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42CD3-2B93-412C-BA8C-9C4DE4606FA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15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16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" name="Freeform 17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8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19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20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21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184EC-64D8-42D0-814B-553C3582A447}" type="datetimeFigureOut">
              <a:rPr lang="el-GR"/>
              <a:pPr>
                <a:defRPr/>
              </a:pPr>
              <a:t>7/2/2013</a:t>
            </a:fld>
            <a:endParaRPr lang="el-GR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8EE97-003E-47D1-A231-4D831EAAEE9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3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027D3904-521A-448A-A3D4-3832251DE4FC}" type="datetimeFigureOut">
              <a:rPr lang="el-GR"/>
              <a:pPr>
                <a:defRPr/>
              </a:pPr>
              <a:t>7/2/2013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99AEC2F8-F0AB-4DA7-A564-CFA2E99E897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  <p:sldLayoutId id="2147484165" r:id="rId2"/>
    <p:sldLayoutId id="2147484166" r:id="rId3"/>
    <p:sldLayoutId id="2147484167" r:id="rId4"/>
    <p:sldLayoutId id="2147484168" r:id="rId5"/>
    <p:sldLayoutId id="2147484169" r:id="rId6"/>
    <p:sldLayoutId id="2147484170" r:id="rId7"/>
    <p:sldLayoutId id="2147484174" r:id="rId8"/>
    <p:sldLayoutId id="2147484175" r:id="rId9"/>
    <p:sldLayoutId id="2147484171" r:id="rId10"/>
    <p:sldLayoutId id="21474841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openxmlformats.org/officeDocument/2006/relationships/image" Target="../media/image17.pn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 l="-6000" t="-5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288" y="692150"/>
            <a:ext cx="1836737" cy="2436813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effectLst>
            <a:outerShdw blurRad="50800" dist="50800" dir="5400000" algn="ctr" rotWithShape="0">
              <a:schemeClr val="bg2">
                <a:lumMod val="10000"/>
              </a:schemeClr>
            </a:outerShdw>
          </a:effectLst>
        </p:spPr>
      </p:pic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684213" y="3500438"/>
            <a:ext cx="7772400" cy="1401762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sz="2000" dirty="0" smtClean="0">
                <a:solidFill>
                  <a:srgbClr val="0707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Γκούμα Άννα, Γούσιος Κωνσταντίνος, Διαμαντόπουλος Ιγνάτιος, Καραμανίδης Νικόλαος, Κουγιουμτζίδης Ηλίας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l-GR" sz="1400" dirty="0" smtClean="0">
              <a:solidFill>
                <a:srgbClr val="0D0D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sz="1600" dirty="0" smtClean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Επιβλέπουσες καθηγήτριες</a:t>
            </a:r>
            <a:r>
              <a:rPr lang="en-US" sz="1600" dirty="0" smtClean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r>
              <a:rPr lang="el-GR" sz="1600" dirty="0" smtClean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endParaRPr lang="en-US" sz="1600" dirty="0" smtClean="0">
              <a:solidFill>
                <a:srgbClr val="0D0D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sz="1600" dirty="0" smtClean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Κοκκίνου Ελένη, </a:t>
            </a:r>
            <a:r>
              <a:rPr lang="el-GR" sz="1600" dirty="0" err="1" smtClean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Παπαχρήστου</a:t>
            </a:r>
            <a:r>
              <a:rPr lang="el-GR" sz="1600" dirty="0" smtClean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Μαρία</a:t>
            </a:r>
            <a:endParaRPr lang="en-US" sz="1600" dirty="0" smtClean="0">
              <a:solidFill>
                <a:srgbClr val="0D0D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4932363" y="6003925"/>
            <a:ext cx="36734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Αριστοτέλειο Κολλέγιο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2012-2013 Α΄ τετράμηνο</a:t>
            </a:r>
          </a:p>
        </p:txBody>
      </p:sp>
      <p:pic>
        <p:nvPicPr>
          <p:cNvPr id="512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363" y="4724400"/>
            <a:ext cx="403225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Ορθογώνιο 1"/>
          <p:cNvSpPr/>
          <p:nvPr/>
        </p:nvSpPr>
        <p:spPr>
          <a:xfrm>
            <a:off x="1907704" y="1365906"/>
            <a:ext cx="6314421" cy="18158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 sz="5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ΑΘΛΗΤΙΣΜΟΣ ΚΑΙ</a:t>
            </a:r>
          </a:p>
          <a:p>
            <a:pPr algn="ctr">
              <a:defRPr/>
            </a:pPr>
            <a:r>
              <a:rPr lang="el-GR" sz="5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ΤΕΧΝΟΛΟΓΙΑ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928688"/>
            <a:ext cx="22161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7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928663" y="2643182"/>
          <a:ext cx="7000924" cy="3500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10 - Διάγραμμα"/>
          <p:cNvGraphicFramePr/>
          <p:nvPr/>
        </p:nvGraphicFramePr>
        <p:xfrm>
          <a:off x="3357554" y="1857364"/>
          <a:ext cx="3857652" cy="1071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Ορθογώνιο 2"/>
          <p:cNvSpPr/>
          <p:nvPr/>
        </p:nvSpPr>
        <p:spPr>
          <a:xfrm>
            <a:off x="3181970" y="1196752"/>
            <a:ext cx="364234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l-G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ΕΙΣΑΓΩΓΗ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1071539" y="1700808"/>
          <a:ext cx="7000924" cy="4228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Ορθογώνιο 1"/>
          <p:cNvSpPr/>
          <p:nvPr/>
        </p:nvSpPr>
        <p:spPr>
          <a:xfrm>
            <a:off x="971600" y="692696"/>
            <a:ext cx="72008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56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ΜΕΘΟΔΟΛΟΓΙΑ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1403648" y="5157192"/>
            <a:ext cx="6336704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Για την αντικειμενική σύνταξη της εργασίας μας:</a:t>
            </a:r>
            <a:endParaRPr lang="el-GR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Θέση περιεχομένου 1"/>
          <p:cNvGraphicFramePr>
            <a:graphicFrameLocks noGrp="1"/>
          </p:cNvGraphicFramePr>
          <p:nvPr>
            <p:ph idx="1"/>
          </p:nvPr>
        </p:nvGraphicFramePr>
        <p:xfrm>
          <a:off x="755576" y="1916832"/>
          <a:ext cx="7632848" cy="4277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Ορθογώνιο 2"/>
          <p:cNvSpPr/>
          <p:nvPr/>
        </p:nvSpPr>
        <p:spPr>
          <a:xfrm>
            <a:off x="1691680" y="404664"/>
            <a:ext cx="5838586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cs typeface="Arial" pitchFamily="34" charset="0"/>
              </a:rPr>
              <a:t>ΑΠΟΤΕΛΕΣΜΑΤΑ</a:t>
            </a:r>
          </a:p>
          <a:p>
            <a:pPr algn="ctr">
              <a:defRPr/>
            </a:pPr>
            <a:r>
              <a:rPr lang="el-GR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cs typeface="Arial" pitchFamily="34" charset="0"/>
              </a:rPr>
              <a:t>ΒΙΒΛΙΟΓΡΑΦΙΑΣ</a:t>
            </a:r>
            <a:endParaRPr lang="el-GR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72" t="21873" r="11726" b="28697"/>
          <a:stretch/>
        </p:blipFill>
        <p:spPr bwMode="auto">
          <a:xfrm rot="17811370">
            <a:off x="457635" y="1335469"/>
            <a:ext cx="2637062" cy="1322253"/>
          </a:xfrm>
          <a:prstGeom prst="snipRoundRect">
            <a:avLst>
              <a:gd name="adj1" fmla="val 38671"/>
              <a:gd name="adj2" fmla="val 29099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6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0" y="609674"/>
          <a:ext cx="914400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Ορθογώνιο 2"/>
          <p:cNvSpPr/>
          <p:nvPr/>
        </p:nvSpPr>
        <p:spPr>
          <a:xfrm rot="17801425">
            <a:off x="-348939" y="2832993"/>
            <a:ext cx="5657766" cy="101566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l-GR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pitchFamily="34" charset="0"/>
              </a:rPr>
              <a:t>ΑΠΟΤΕΛΕΣΜΑΤΑ ΕΠΙΣΚΕΨΗΣ</a:t>
            </a:r>
            <a:br>
              <a:rPr lang="el-GR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pitchFamily="34" charset="0"/>
              </a:rPr>
            </a:br>
            <a:r>
              <a:rPr lang="el-GR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pitchFamily="34" charset="0"/>
              </a:rPr>
              <a:t>ΣΤΟ ΜΟΥΣΕΙΟ ΑΘΛΗΤΙΣΜΟΥ</a:t>
            </a:r>
            <a:endParaRPr lang="el-GR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Θέση περιεχομένου 1"/>
          <p:cNvGraphicFramePr>
            <a:graphicFrameLocks noGrp="1"/>
          </p:cNvGraphicFramePr>
          <p:nvPr>
            <p:ph idx="1"/>
          </p:nvPr>
        </p:nvGraphicFramePr>
        <p:xfrm>
          <a:off x="683569" y="548680"/>
          <a:ext cx="7776864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Ορθογώνιο 3"/>
          <p:cNvSpPr/>
          <p:nvPr/>
        </p:nvSpPr>
        <p:spPr>
          <a:xfrm>
            <a:off x="971600" y="620688"/>
            <a:ext cx="7200800" cy="93871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l-GR" sz="5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ΑΠΟΤΕΛΕΣΜΑΤΑ</a:t>
            </a:r>
            <a:endParaRPr lang="el-GR" sz="5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755576" y="5301208"/>
            <a:ext cx="7632848" cy="93871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l-GR" sz="5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ΕΡΩΤΗΜΑΤΟΛΟΓΙΩΝ</a:t>
            </a:r>
            <a:endParaRPr lang="el-GR" sz="5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59563" y="1412875"/>
            <a:ext cx="1728787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650" y="4238625"/>
            <a:ext cx="1730375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5650" y="1412875"/>
            <a:ext cx="1730375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59563" y="4238625"/>
            <a:ext cx="1728787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smtClean="0"/>
          </a:p>
        </p:txBody>
      </p:sp>
      <p:sp>
        <p:nvSpPr>
          <p:cNvPr id="11267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mtClean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765175"/>
            <a:ext cx="7704138" cy="2743200"/>
          </a:xfrm>
          <a:prstGeom prst="rect">
            <a:avLst/>
          </a:prstGeom>
          <a:gradFill>
            <a:gsLst>
              <a:gs pos="91000">
                <a:srgbClr val="FFE7D2"/>
              </a:gs>
              <a:gs pos="100000">
                <a:srgbClr val="FFE2C8"/>
              </a:gs>
              <a:gs pos="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3508375"/>
            <a:ext cx="7704138" cy="2743200"/>
          </a:xfrm>
          <a:prstGeom prst="rect">
            <a:avLst/>
          </a:prstGeom>
          <a:gradFill>
            <a:gsLst>
              <a:gs pos="91000">
                <a:srgbClr val="FFE7D2"/>
              </a:gs>
              <a:gs pos="100000">
                <a:srgbClr val="FFE2C8"/>
              </a:gs>
              <a:gs pos="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Ορθογώνιο 4"/>
          <p:cNvSpPr/>
          <p:nvPr/>
        </p:nvSpPr>
        <p:spPr>
          <a:xfrm>
            <a:off x="703412" y="2636911"/>
            <a:ext cx="7776864" cy="4693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245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ΠΟΣΟΣΤΑ ΑΠΟ ΑΠΑΝΤΗΣΕΙΣ ΕΡΩΤΗΜΑΤΟΛΟΓΙΩΝ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421377">
            <a:off x="6145213" y="4984750"/>
            <a:ext cx="218757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4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827584" y="1196752"/>
          <a:ext cx="8496944" cy="4732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Ορθογώνιο 1"/>
          <p:cNvSpPr/>
          <p:nvPr/>
        </p:nvSpPr>
        <p:spPr>
          <a:xfrm>
            <a:off x="1692534" y="620688"/>
            <a:ext cx="581761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l-GR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ΣΥΜΠΕΡΑΣΜΑΤΑ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755650" y="1890678"/>
            <a:ext cx="7632700" cy="2862322"/>
          </a:xfrm>
          <a:prstGeom prst="rect">
            <a:avLst/>
          </a:prstGeom>
        </p:spPr>
        <p:style>
          <a:lnRef idx="0">
            <a:schemeClr val="accent6"/>
          </a:lnRef>
          <a:fillRef idx="1002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l-GR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ΕΥΧΑΡΙΣΤΟΥΜΕ </a:t>
            </a:r>
            <a:br>
              <a:rPr lang="el-GR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l-GR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ΓΙΑ ΤΗΝ </a:t>
            </a:r>
            <a:br>
              <a:rPr lang="el-GR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l-GR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ΠΡΟΣΟΧΗ ΣΑΣ</a:t>
            </a:r>
          </a:p>
        </p:txBody>
      </p:sp>
      <p:pic>
        <p:nvPicPr>
          <p:cNvPr id="1331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4581525"/>
            <a:ext cx="287972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4581525"/>
            <a:ext cx="2592388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4581525"/>
            <a:ext cx="21605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549275"/>
            <a:ext cx="28797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375" y="549275"/>
            <a:ext cx="259238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7763" y="549275"/>
            <a:ext cx="21605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598</TotalTime>
  <Words>332</Words>
  <Application>Microsoft Office PowerPoint</Application>
  <PresentationFormat>Προβολή στην οθόνη (4:3)</PresentationFormat>
  <Paragraphs>42</Paragraphs>
  <Slides>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7" baseType="lpstr">
      <vt:lpstr>Arial</vt:lpstr>
      <vt:lpstr>Constantia</vt:lpstr>
      <vt:lpstr>Brush Script MT</vt:lpstr>
      <vt:lpstr>Calibri</vt:lpstr>
      <vt:lpstr>Franklin Gothic Book</vt:lpstr>
      <vt:lpstr>Rage Italic</vt:lpstr>
      <vt:lpstr>Wingdings</vt:lpstr>
      <vt:lpstr>Pushpin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ΑΘΛΗΤΙΣΜΟΣ ΚΑΙ ΤΕΧΝΟΛΟΓΙΑ</dc:title>
  <dc:creator>Το όνομα χρήστη σας</dc:creator>
  <cp:lastModifiedBy>ekokkinou</cp:lastModifiedBy>
  <cp:revision>48</cp:revision>
  <dcterms:created xsi:type="dcterms:W3CDTF">2012-11-30T07:49:15Z</dcterms:created>
  <dcterms:modified xsi:type="dcterms:W3CDTF">2013-02-07T11:39:05Z</dcterms:modified>
</cp:coreProperties>
</file>