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 id="2147483780" r:id="rId4"/>
    <p:sldMasterId id="2147483792" r:id="rId5"/>
  </p:sldMasterIdLst>
  <p:sldIdLst>
    <p:sldId id="257" r:id="rId6"/>
    <p:sldId id="269" r:id="rId7"/>
    <p:sldId id="259" r:id="rId8"/>
    <p:sldId id="260" r:id="rId9"/>
    <p:sldId id="261" r:id="rId10"/>
    <p:sldId id="262" r:id="rId11"/>
    <p:sldId id="263" r:id="rId12"/>
    <p:sldId id="264" r:id="rId13"/>
    <p:sldId id="265" r:id="rId14"/>
    <p:sldId id="266" r:id="rId15"/>
    <p:sldId id="272" r:id="rId16"/>
    <p:sldId id="267" r:id="rId17"/>
    <p:sldId id="270" r:id="rId18"/>
    <p:sldId id="27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D2"/>
    <a:srgbClr val="FFCC00"/>
    <a:srgbClr val="FDA5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7148" autoAdjust="0"/>
  </p:normalViewPr>
  <p:slideViewPr>
    <p:cSldViewPr>
      <p:cViewPr>
        <p:scale>
          <a:sx n="80" d="100"/>
          <a:sy n="80" d="100"/>
        </p:scale>
        <p:origin x="-510" y="-120"/>
      </p:cViewPr>
      <p:guideLst>
        <p:guide orient="horz" pos="2160"/>
        <p:guide pos="2880"/>
      </p:guideLst>
    </p:cSldViewPr>
  </p:slideViewPr>
  <p:outlineViewPr>
    <p:cViewPr>
      <p:scale>
        <a:sx n="33" d="100"/>
        <a:sy n="33" d="100"/>
      </p:scale>
      <p:origin x="0" y="1914"/>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barChart>
        <c:barDir val="col"/>
        <c:grouping val="clustered"/>
        <c:ser>
          <c:idx val="0"/>
          <c:order val="0"/>
          <c:tx>
            <c:strRef>
              <c:f>Φύλλο1!$B$1</c:f>
              <c:strCache>
                <c:ptCount val="1"/>
                <c:pt idx="0">
                  <c:v>τηλεπικοινωνιακοί</c:v>
                </c:pt>
              </c:strCache>
            </c:strRef>
          </c:tx>
          <c:cat>
            <c:strRef>
              <c:f>Φύλλο1!$A$2:$A$3</c:f>
              <c:strCache>
                <c:ptCount val="2"/>
                <c:pt idx="0">
                  <c:v>Αγόρια</c:v>
                </c:pt>
                <c:pt idx="1">
                  <c:v>Κορίτσια</c:v>
                </c:pt>
              </c:strCache>
            </c:strRef>
          </c:cat>
          <c:val>
            <c:numRef>
              <c:f>Φύλλο1!$B$2:$B$3</c:f>
              <c:numCache>
                <c:formatCode>General</c:formatCode>
                <c:ptCount val="2"/>
                <c:pt idx="0">
                  <c:v>20</c:v>
                </c:pt>
                <c:pt idx="1">
                  <c:v>33</c:v>
                </c:pt>
              </c:numCache>
            </c:numRef>
          </c:val>
        </c:ser>
        <c:ser>
          <c:idx val="1"/>
          <c:order val="1"/>
          <c:tx>
            <c:strRef>
              <c:f>Φύλλο1!$C$1</c:f>
              <c:strCache>
                <c:ptCount val="1"/>
                <c:pt idx="0">
                  <c:v>ηλεκτικοί</c:v>
                </c:pt>
              </c:strCache>
            </c:strRef>
          </c:tx>
          <c:cat>
            <c:strRef>
              <c:f>Φύλλο1!$A$2:$A$3</c:f>
              <c:strCache>
                <c:ptCount val="2"/>
                <c:pt idx="0">
                  <c:v>Αγόρια</c:v>
                </c:pt>
                <c:pt idx="1">
                  <c:v>Κορίτσια</c:v>
                </c:pt>
              </c:strCache>
            </c:strRef>
          </c:cat>
          <c:val>
            <c:numRef>
              <c:f>Φύλλο1!$C$2:$C$3</c:f>
              <c:numCache>
                <c:formatCode>General</c:formatCode>
                <c:ptCount val="2"/>
                <c:pt idx="0">
                  <c:v>5</c:v>
                </c:pt>
                <c:pt idx="1">
                  <c:v>2</c:v>
                </c:pt>
              </c:numCache>
            </c:numRef>
          </c:val>
        </c:ser>
        <c:ser>
          <c:idx val="2"/>
          <c:order val="2"/>
          <c:tx>
            <c:strRef>
              <c:f>Φύλλο1!$D$1</c:f>
              <c:strCache>
                <c:ptCount val="1"/>
                <c:pt idx="0">
                  <c:v>τίποτα από τα δύο</c:v>
                </c:pt>
              </c:strCache>
            </c:strRef>
          </c:tx>
          <c:cat>
            <c:strRef>
              <c:f>Φύλλο1!$A$2:$A$3</c:f>
              <c:strCache>
                <c:ptCount val="2"/>
                <c:pt idx="0">
                  <c:v>Αγόρια</c:v>
                </c:pt>
                <c:pt idx="1">
                  <c:v>Κορίτσια</c:v>
                </c:pt>
              </c:strCache>
            </c:strRef>
          </c:cat>
          <c:val>
            <c:numRef>
              <c:f>Φύλλο1!$D$2:$D$3</c:f>
              <c:numCache>
                <c:formatCode>General</c:formatCode>
                <c:ptCount val="2"/>
                <c:pt idx="0">
                  <c:v>0</c:v>
                </c:pt>
                <c:pt idx="1">
                  <c:v>0</c:v>
                </c:pt>
              </c:numCache>
            </c:numRef>
          </c:val>
        </c:ser>
        <c:axId val="68654976"/>
        <c:axId val="68656512"/>
      </c:barChart>
      <c:catAx>
        <c:axId val="68654976"/>
        <c:scaling>
          <c:orientation val="minMax"/>
        </c:scaling>
        <c:axPos val="b"/>
        <c:tickLblPos val="nextTo"/>
        <c:crossAx val="68656512"/>
        <c:crosses val="autoZero"/>
        <c:auto val="1"/>
        <c:lblAlgn val="ctr"/>
        <c:lblOffset val="100"/>
      </c:catAx>
      <c:valAx>
        <c:axId val="68656512"/>
        <c:scaling>
          <c:orientation val="minMax"/>
        </c:scaling>
        <c:axPos val="l"/>
        <c:majorGridlines/>
        <c:numFmt formatCode="General" sourceLinked="1"/>
        <c:tickLblPos val="nextTo"/>
        <c:crossAx val="68654976"/>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δορυφόρος</c:v>
                </c:pt>
              </c:strCache>
            </c:strRef>
          </c:tx>
          <c:cat>
            <c:strRef>
              <c:f>Φύλλο1!$A$2:$A$3</c:f>
              <c:strCache>
                <c:ptCount val="2"/>
                <c:pt idx="0">
                  <c:v>Αγόρια</c:v>
                </c:pt>
                <c:pt idx="1">
                  <c:v>Κορίτσια</c:v>
                </c:pt>
              </c:strCache>
            </c:strRef>
          </c:cat>
          <c:val>
            <c:numRef>
              <c:f>Φύλλο1!$B$2:$B$3</c:f>
              <c:numCache>
                <c:formatCode>General</c:formatCode>
                <c:ptCount val="2"/>
                <c:pt idx="0">
                  <c:v>15</c:v>
                </c:pt>
                <c:pt idx="1">
                  <c:v>22</c:v>
                </c:pt>
              </c:numCache>
            </c:numRef>
          </c:val>
        </c:ser>
        <c:ser>
          <c:idx val="1"/>
          <c:order val="1"/>
          <c:tx>
            <c:strRef>
              <c:f>Φύλλο1!$C$1</c:f>
              <c:strCache>
                <c:ptCount val="1"/>
                <c:pt idx="0">
                  <c:v>ρομπότ</c:v>
                </c:pt>
              </c:strCache>
            </c:strRef>
          </c:tx>
          <c:cat>
            <c:strRef>
              <c:f>Φύλλο1!$A$2:$A$3</c:f>
              <c:strCache>
                <c:ptCount val="2"/>
                <c:pt idx="0">
                  <c:v>Αγόρια</c:v>
                </c:pt>
                <c:pt idx="1">
                  <c:v>Κορίτσια</c:v>
                </c:pt>
              </c:strCache>
            </c:strRef>
          </c:cat>
          <c:val>
            <c:numRef>
              <c:f>Φύλλο1!$C$2:$C$3</c:f>
              <c:numCache>
                <c:formatCode>General</c:formatCode>
                <c:ptCount val="2"/>
                <c:pt idx="0">
                  <c:v>5</c:v>
                </c:pt>
                <c:pt idx="1">
                  <c:v>12</c:v>
                </c:pt>
              </c:numCache>
            </c:numRef>
          </c:val>
        </c:ser>
        <c:ser>
          <c:idx val="2"/>
          <c:order val="2"/>
          <c:tx>
            <c:strRef>
              <c:f>Φύλλο1!$D$1</c:f>
              <c:strCache>
                <c:ptCount val="1"/>
                <c:pt idx="0">
                  <c:v>διαστ.λεωφορείο</c:v>
                </c:pt>
              </c:strCache>
            </c:strRef>
          </c:tx>
          <c:cat>
            <c:strRef>
              <c:f>Φύλλο1!$A$2:$A$3</c:f>
              <c:strCache>
                <c:ptCount val="2"/>
                <c:pt idx="0">
                  <c:v>Αγόρια</c:v>
                </c:pt>
                <c:pt idx="1">
                  <c:v>Κορίτσια</c:v>
                </c:pt>
              </c:strCache>
            </c:strRef>
          </c:cat>
          <c:val>
            <c:numRef>
              <c:f>Φύλλο1!$D$2:$D$3</c:f>
              <c:numCache>
                <c:formatCode>General</c:formatCode>
                <c:ptCount val="2"/>
                <c:pt idx="0">
                  <c:v>6</c:v>
                </c:pt>
                <c:pt idx="1">
                  <c:v>2</c:v>
                </c:pt>
              </c:numCache>
            </c:numRef>
          </c:val>
        </c:ser>
        <c:axId val="69435776"/>
        <c:axId val="69437312"/>
      </c:barChart>
      <c:catAx>
        <c:axId val="69435776"/>
        <c:scaling>
          <c:orientation val="minMax"/>
        </c:scaling>
        <c:axPos val="b"/>
        <c:tickLblPos val="nextTo"/>
        <c:crossAx val="69437312"/>
        <c:crosses val="autoZero"/>
        <c:auto val="1"/>
        <c:lblAlgn val="ctr"/>
        <c:lblOffset val="100"/>
      </c:catAx>
      <c:valAx>
        <c:axId val="69437312"/>
        <c:scaling>
          <c:orientation val="minMax"/>
        </c:scaling>
        <c:axPos val="l"/>
        <c:majorGridlines/>
        <c:numFmt formatCode="General" sourceLinked="1"/>
        <c:tickLblPos val="nextTo"/>
        <c:crossAx val="69435776"/>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clustered"/>
        <c:ser>
          <c:idx val="0"/>
          <c:order val="0"/>
          <c:tx>
            <c:strRef>
              <c:f>Φύλλο1!$B$1</c:f>
              <c:strCache>
                <c:ptCount val="1"/>
                <c:pt idx="0">
                  <c:v>ναι</c:v>
                </c:pt>
              </c:strCache>
            </c:strRef>
          </c:tx>
          <c:cat>
            <c:strRef>
              <c:f>Φύλλο1!$A$2:$A$3</c:f>
              <c:strCache>
                <c:ptCount val="2"/>
                <c:pt idx="0">
                  <c:v>Αγόρια</c:v>
                </c:pt>
                <c:pt idx="1">
                  <c:v>Κορίτσια</c:v>
                </c:pt>
              </c:strCache>
            </c:strRef>
          </c:cat>
          <c:val>
            <c:numRef>
              <c:f>Φύλλο1!$B$2:$B$3</c:f>
              <c:numCache>
                <c:formatCode>General</c:formatCode>
                <c:ptCount val="2"/>
                <c:pt idx="0">
                  <c:v>21</c:v>
                </c:pt>
                <c:pt idx="1">
                  <c:v>32</c:v>
                </c:pt>
              </c:numCache>
            </c:numRef>
          </c:val>
        </c:ser>
        <c:ser>
          <c:idx val="1"/>
          <c:order val="1"/>
          <c:tx>
            <c:strRef>
              <c:f>Φύλλο1!$C$1</c:f>
              <c:strCache>
                <c:ptCount val="1"/>
                <c:pt idx="0">
                  <c:v>όχι</c:v>
                </c:pt>
              </c:strCache>
            </c:strRef>
          </c:tx>
          <c:cat>
            <c:strRef>
              <c:f>Φύλλο1!$A$2:$A$3</c:f>
              <c:strCache>
                <c:ptCount val="2"/>
                <c:pt idx="0">
                  <c:v>Αγόρια</c:v>
                </c:pt>
                <c:pt idx="1">
                  <c:v>Κορίτσια</c:v>
                </c:pt>
              </c:strCache>
            </c:strRef>
          </c:cat>
          <c:val>
            <c:numRef>
              <c:f>Φύλλο1!$C$2:$C$3</c:f>
              <c:numCache>
                <c:formatCode>General</c:formatCode>
                <c:ptCount val="2"/>
                <c:pt idx="0">
                  <c:v>2</c:v>
                </c:pt>
                <c:pt idx="1">
                  <c:v>3</c:v>
                </c:pt>
              </c:numCache>
            </c:numRef>
          </c:val>
        </c:ser>
        <c:axId val="56649600"/>
        <c:axId val="56651136"/>
      </c:barChart>
      <c:catAx>
        <c:axId val="56649600"/>
        <c:scaling>
          <c:orientation val="minMax"/>
        </c:scaling>
        <c:axPos val="b"/>
        <c:tickLblPos val="nextTo"/>
        <c:crossAx val="56651136"/>
        <c:crosses val="autoZero"/>
        <c:auto val="1"/>
        <c:lblAlgn val="ctr"/>
        <c:lblOffset val="100"/>
      </c:catAx>
      <c:valAx>
        <c:axId val="56651136"/>
        <c:scaling>
          <c:orientation val="minMax"/>
        </c:scaling>
        <c:axPos val="l"/>
        <c:majorGridlines/>
        <c:numFmt formatCode="General" sourceLinked="1"/>
        <c:tickLblPos val="nextTo"/>
        <c:crossAx val="56649600"/>
        <c:crosses val="autoZero"/>
        <c:crossBetween val="between"/>
      </c:valAx>
    </c:plotArea>
    <c:legend>
      <c:legendPos val="r"/>
      <c:layout/>
    </c:legend>
    <c:plotVisOnly val="1"/>
    <c:dispBlanksAs val="gap"/>
  </c:chart>
  <c:txPr>
    <a:bodyPr/>
    <a:lstStyle/>
    <a:p>
      <a:pPr>
        <a:defRPr sz="1800"/>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569AB-056F-4514-B6EF-C05F645FDBAC}"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l-GR"/>
        </a:p>
      </dgm:t>
    </dgm:pt>
    <dgm:pt modelId="{D6FCAF05-CCDB-4C88-AA36-A77146AF889E}">
      <dgm:prSet phldrT="[Κείμενο]"/>
      <dgm:spPr/>
      <dgm:t>
        <a:bodyPr/>
        <a:lstStyle/>
        <a:p>
          <a:r>
            <a:rPr lang="el-GR" dirty="0" smtClean="0">
              <a:latin typeface="Century Gothic" pitchFamily="34" charset="0"/>
            </a:rPr>
            <a:t>Είναι σώμα </a:t>
          </a:r>
          <a:endParaRPr lang="el-GR" dirty="0">
            <a:latin typeface="Century Gothic" pitchFamily="34" charset="0"/>
          </a:endParaRPr>
        </a:p>
      </dgm:t>
    </dgm:pt>
    <dgm:pt modelId="{CC3A5982-904C-404A-815B-618D64BEFEC9}" type="parTrans" cxnId="{3CCDFE90-E9B8-4614-8D75-645752B24723}">
      <dgm:prSet/>
      <dgm:spPr/>
      <dgm:t>
        <a:bodyPr/>
        <a:lstStyle/>
        <a:p>
          <a:endParaRPr lang="el-GR"/>
        </a:p>
      </dgm:t>
    </dgm:pt>
    <dgm:pt modelId="{0B61EB46-584E-4F1F-8E45-C976CED7AEA5}" type="sibTrans" cxnId="{3CCDFE90-E9B8-4614-8D75-645752B24723}">
      <dgm:prSet/>
      <dgm:spPr/>
      <dgm:t>
        <a:bodyPr/>
        <a:lstStyle/>
        <a:p>
          <a:endParaRPr lang="el-GR"/>
        </a:p>
      </dgm:t>
    </dgm:pt>
    <dgm:pt modelId="{8AC64264-C922-4E6B-950E-580AE032DB99}">
      <dgm:prSet phldrT="[Κείμενο]" custT="1"/>
      <dgm:spPr/>
      <dgm:t>
        <a:bodyPr/>
        <a:lstStyle/>
        <a:p>
          <a:r>
            <a:rPr lang="el-GR" sz="2800" dirty="0" err="1" smtClean="0">
              <a:latin typeface="Century Gothic" pitchFamily="34" charset="0"/>
            </a:rPr>
            <a:t>Χρησιμο</a:t>
          </a:r>
          <a:r>
            <a:rPr lang="el-GR" sz="2800" dirty="0" smtClean="0">
              <a:latin typeface="Century Gothic" pitchFamily="34" charset="0"/>
            </a:rPr>
            <a:t>-ποιούνται</a:t>
          </a:r>
        </a:p>
      </dgm:t>
    </dgm:pt>
    <dgm:pt modelId="{9A175351-95AB-481F-9965-1048EA000A00}" type="parTrans" cxnId="{BFDD0ABD-7DA7-4AE6-8FFF-83E52D292741}">
      <dgm:prSet/>
      <dgm:spPr/>
      <dgm:t>
        <a:bodyPr/>
        <a:lstStyle/>
        <a:p>
          <a:endParaRPr lang="el-GR"/>
        </a:p>
      </dgm:t>
    </dgm:pt>
    <dgm:pt modelId="{30E4D569-5DBC-4797-A66A-8748588CACBA}" type="sibTrans" cxnId="{BFDD0ABD-7DA7-4AE6-8FFF-83E52D292741}">
      <dgm:prSet/>
      <dgm:spPr/>
      <dgm:t>
        <a:bodyPr/>
        <a:lstStyle/>
        <a:p>
          <a:endParaRPr lang="el-GR"/>
        </a:p>
      </dgm:t>
    </dgm:pt>
    <dgm:pt modelId="{78201B01-EF30-4376-B764-DA4F97611DF4}">
      <dgm:prSet phldrT="[Κείμενο]" custT="1"/>
      <dgm:spPr/>
      <dgm:t>
        <a:bodyPr/>
        <a:lstStyle/>
        <a:p>
          <a:r>
            <a:rPr lang="el-GR" sz="2400" dirty="0" smtClean="0">
              <a:latin typeface="Century Gothic" pitchFamily="34" charset="0"/>
            </a:rPr>
            <a:t>Διηπειρωτικοί βαλλιστικοί πύραυλοι </a:t>
          </a:r>
          <a:endParaRPr lang="el-GR" sz="2400" dirty="0">
            <a:latin typeface="Century Gothic" pitchFamily="34" charset="0"/>
          </a:endParaRPr>
        </a:p>
      </dgm:t>
    </dgm:pt>
    <dgm:pt modelId="{8B702761-7A93-4A4F-9999-EF6CF2D8B1AE}" type="parTrans" cxnId="{C7714B2B-E816-4BA0-90FE-CFA44665C592}">
      <dgm:prSet/>
      <dgm:spPr/>
      <dgm:t>
        <a:bodyPr/>
        <a:lstStyle/>
        <a:p>
          <a:endParaRPr lang="el-GR"/>
        </a:p>
      </dgm:t>
    </dgm:pt>
    <dgm:pt modelId="{ABA3FFE2-A340-49BA-ACBC-84DCB1809B76}" type="sibTrans" cxnId="{C7714B2B-E816-4BA0-90FE-CFA44665C592}">
      <dgm:prSet/>
      <dgm:spPr/>
      <dgm:t>
        <a:bodyPr/>
        <a:lstStyle/>
        <a:p>
          <a:endParaRPr lang="el-GR"/>
        </a:p>
      </dgm:t>
    </dgm:pt>
    <dgm:pt modelId="{A10AE037-E7DF-499C-A5F5-CA41E8FAAD0D}" type="pres">
      <dgm:prSet presAssocID="{66E569AB-056F-4514-B6EF-C05F645FDBAC}" presName="composite" presStyleCnt="0">
        <dgm:presLayoutVars>
          <dgm:chMax val="5"/>
          <dgm:dir/>
          <dgm:animLvl val="ctr"/>
          <dgm:resizeHandles val="exact"/>
        </dgm:presLayoutVars>
      </dgm:prSet>
      <dgm:spPr/>
      <dgm:t>
        <a:bodyPr/>
        <a:lstStyle/>
        <a:p>
          <a:endParaRPr lang="el-GR"/>
        </a:p>
      </dgm:t>
    </dgm:pt>
    <dgm:pt modelId="{9EDA02D9-851B-4E0B-9316-F31BDD0D5A56}" type="pres">
      <dgm:prSet presAssocID="{66E569AB-056F-4514-B6EF-C05F645FDBAC}" presName="cycle" presStyleCnt="0"/>
      <dgm:spPr/>
      <dgm:t>
        <a:bodyPr/>
        <a:lstStyle/>
        <a:p>
          <a:endParaRPr lang="el-GR"/>
        </a:p>
      </dgm:t>
    </dgm:pt>
    <dgm:pt modelId="{3C955E11-3FCD-4112-9E9A-FC6924B868CD}" type="pres">
      <dgm:prSet presAssocID="{66E569AB-056F-4514-B6EF-C05F645FDBAC}" presName="centerShape" presStyleCnt="0"/>
      <dgm:spPr/>
      <dgm:t>
        <a:bodyPr/>
        <a:lstStyle/>
        <a:p>
          <a:endParaRPr lang="el-GR"/>
        </a:p>
      </dgm:t>
    </dgm:pt>
    <dgm:pt modelId="{AA3215A5-E0DD-4767-BB0E-77B85C41D5C4}" type="pres">
      <dgm:prSet presAssocID="{66E569AB-056F-4514-B6EF-C05F645FDBAC}" presName="connSite" presStyleLbl="node1" presStyleIdx="0" presStyleCnt="4"/>
      <dgm:spPr/>
      <dgm:t>
        <a:bodyPr/>
        <a:lstStyle/>
        <a:p>
          <a:endParaRPr lang="el-GR"/>
        </a:p>
      </dgm:t>
    </dgm:pt>
    <dgm:pt modelId="{1A59EA48-C0C4-4BC3-B12C-0181F46D5235}" type="pres">
      <dgm:prSet presAssocID="{66E569AB-056F-4514-B6EF-C05F645FDBAC}" presName="visible" presStyleLbl="node1" presStyleIdx="0" presStyleCnt="4" custScaleX="2402" custScaleY="10398" custLinFactX="-45277" custLinFactNeighborX="-100000" custLinFactNeighborY="13249"/>
      <dgm:spPr/>
      <dgm:t>
        <a:bodyPr/>
        <a:lstStyle/>
        <a:p>
          <a:endParaRPr lang="el-GR"/>
        </a:p>
      </dgm:t>
    </dgm:pt>
    <dgm:pt modelId="{6ADC62F3-3F43-4B48-8488-D97B7C9F9B8A}" type="pres">
      <dgm:prSet presAssocID="{CC3A5982-904C-404A-815B-618D64BEFEC9}" presName="Name25" presStyleLbl="parChTrans1D1" presStyleIdx="0" presStyleCnt="3"/>
      <dgm:spPr/>
      <dgm:t>
        <a:bodyPr/>
        <a:lstStyle/>
        <a:p>
          <a:endParaRPr lang="el-GR"/>
        </a:p>
      </dgm:t>
    </dgm:pt>
    <dgm:pt modelId="{5AC7DDB3-C84B-4B2F-AEBF-DBE06DE490AF}" type="pres">
      <dgm:prSet presAssocID="{D6FCAF05-CCDB-4C88-AA36-A77146AF889E}" presName="node" presStyleCnt="0"/>
      <dgm:spPr/>
      <dgm:t>
        <a:bodyPr/>
        <a:lstStyle/>
        <a:p>
          <a:endParaRPr lang="el-GR"/>
        </a:p>
      </dgm:t>
    </dgm:pt>
    <dgm:pt modelId="{DEC0AF5C-EFC0-4D7E-8A5F-6CF88825FC5A}" type="pres">
      <dgm:prSet presAssocID="{D6FCAF05-CCDB-4C88-AA36-A77146AF889E}" presName="parentNode" presStyleLbl="node1" presStyleIdx="1" presStyleCnt="4" custScaleX="146509" custScaleY="100001" custLinFactNeighborX="-88640" custLinFactNeighborY="6783">
        <dgm:presLayoutVars>
          <dgm:chMax val="1"/>
          <dgm:bulletEnabled val="1"/>
        </dgm:presLayoutVars>
      </dgm:prSet>
      <dgm:spPr/>
      <dgm:t>
        <a:bodyPr/>
        <a:lstStyle/>
        <a:p>
          <a:endParaRPr lang="el-GR"/>
        </a:p>
      </dgm:t>
    </dgm:pt>
    <dgm:pt modelId="{AD361373-A55A-4D9A-9FF9-108460E578D0}" type="pres">
      <dgm:prSet presAssocID="{D6FCAF05-CCDB-4C88-AA36-A77146AF889E}" presName="childNode" presStyleLbl="revTx" presStyleIdx="0" presStyleCnt="0">
        <dgm:presLayoutVars>
          <dgm:bulletEnabled val="1"/>
        </dgm:presLayoutVars>
      </dgm:prSet>
      <dgm:spPr/>
      <dgm:t>
        <a:bodyPr/>
        <a:lstStyle/>
        <a:p>
          <a:endParaRPr lang="el-GR"/>
        </a:p>
      </dgm:t>
    </dgm:pt>
    <dgm:pt modelId="{3D175328-71B0-47AB-BC37-817CD37CECB9}" type="pres">
      <dgm:prSet presAssocID="{9A175351-95AB-481F-9965-1048EA000A00}" presName="Name25" presStyleLbl="parChTrans1D1" presStyleIdx="1" presStyleCnt="3"/>
      <dgm:spPr/>
      <dgm:t>
        <a:bodyPr/>
        <a:lstStyle/>
        <a:p>
          <a:endParaRPr lang="el-GR"/>
        </a:p>
      </dgm:t>
    </dgm:pt>
    <dgm:pt modelId="{F2EAE94E-D2A2-41AB-A6C6-F4189F83461A}" type="pres">
      <dgm:prSet presAssocID="{8AC64264-C922-4E6B-950E-580AE032DB99}" presName="node" presStyleCnt="0"/>
      <dgm:spPr/>
      <dgm:t>
        <a:bodyPr/>
        <a:lstStyle/>
        <a:p>
          <a:endParaRPr lang="el-GR"/>
        </a:p>
      </dgm:t>
    </dgm:pt>
    <dgm:pt modelId="{104F0D8D-515D-497A-95B3-29640F034577}" type="pres">
      <dgm:prSet presAssocID="{8AC64264-C922-4E6B-950E-580AE032DB99}" presName="parentNode" presStyleLbl="node1" presStyleIdx="2" presStyleCnt="4" custScaleX="184168" custScaleY="128318" custLinFactNeighborX="11401" custLinFactNeighborY="7958">
        <dgm:presLayoutVars>
          <dgm:chMax val="1"/>
          <dgm:bulletEnabled val="1"/>
        </dgm:presLayoutVars>
      </dgm:prSet>
      <dgm:spPr/>
      <dgm:t>
        <a:bodyPr/>
        <a:lstStyle/>
        <a:p>
          <a:endParaRPr lang="el-GR"/>
        </a:p>
      </dgm:t>
    </dgm:pt>
    <dgm:pt modelId="{7842C10D-3954-4986-A62C-6968EFDAA042}" type="pres">
      <dgm:prSet presAssocID="{8AC64264-C922-4E6B-950E-580AE032DB99}" presName="childNode" presStyleLbl="revTx" presStyleIdx="0" presStyleCnt="0">
        <dgm:presLayoutVars>
          <dgm:bulletEnabled val="1"/>
        </dgm:presLayoutVars>
      </dgm:prSet>
      <dgm:spPr/>
      <dgm:t>
        <a:bodyPr/>
        <a:lstStyle/>
        <a:p>
          <a:endParaRPr lang="el-GR"/>
        </a:p>
      </dgm:t>
    </dgm:pt>
    <dgm:pt modelId="{F799C68B-3E70-43B7-8F0B-69D6C730CF76}" type="pres">
      <dgm:prSet presAssocID="{8B702761-7A93-4A4F-9999-EF6CF2D8B1AE}" presName="Name25" presStyleLbl="parChTrans1D1" presStyleIdx="2" presStyleCnt="3"/>
      <dgm:spPr/>
      <dgm:t>
        <a:bodyPr/>
        <a:lstStyle/>
        <a:p>
          <a:endParaRPr lang="el-GR"/>
        </a:p>
      </dgm:t>
    </dgm:pt>
    <dgm:pt modelId="{D4FC74CB-73EA-4855-AA34-C228F7AF1BA7}" type="pres">
      <dgm:prSet presAssocID="{78201B01-EF30-4376-B764-DA4F97611DF4}" presName="node" presStyleCnt="0"/>
      <dgm:spPr/>
      <dgm:t>
        <a:bodyPr/>
        <a:lstStyle/>
        <a:p>
          <a:endParaRPr lang="el-GR"/>
        </a:p>
      </dgm:t>
    </dgm:pt>
    <dgm:pt modelId="{9E1C8599-5B15-4354-BEE8-50D5E9C64A8D}" type="pres">
      <dgm:prSet presAssocID="{78201B01-EF30-4376-B764-DA4F97611DF4}" presName="parentNode" presStyleLbl="node1" presStyleIdx="3" presStyleCnt="4" custScaleX="238618" custScaleY="120203" custLinFactX="-1794" custLinFactNeighborX="-100000" custLinFactNeighborY="-3724">
        <dgm:presLayoutVars>
          <dgm:chMax val="1"/>
          <dgm:bulletEnabled val="1"/>
        </dgm:presLayoutVars>
      </dgm:prSet>
      <dgm:spPr/>
      <dgm:t>
        <a:bodyPr/>
        <a:lstStyle/>
        <a:p>
          <a:endParaRPr lang="el-GR"/>
        </a:p>
      </dgm:t>
    </dgm:pt>
    <dgm:pt modelId="{B4CB4766-282B-42DE-90D8-AA31B01C0EB5}" type="pres">
      <dgm:prSet presAssocID="{78201B01-EF30-4376-B764-DA4F97611DF4}" presName="childNode" presStyleLbl="revTx" presStyleIdx="0" presStyleCnt="0">
        <dgm:presLayoutVars>
          <dgm:bulletEnabled val="1"/>
        </dgm:presLayoutVars>
      </dgm:prSet>
      <dgm:spPr/>
      <dgm:t>
        <a:bodyPr/>
        <a:lstStyle/>
        <a:p>
          <a:endParaRPr lang="el-GR"/>
        </a:p>
      </dgm:t>
    </dgm:pt>
  </dgm:ptLst>
  <dgm:cxnLst>
    <dgm:cxn modelId="{A250BD2B-E42E-40FE-A5C6-50C8680CC931}" type="presOf" srcId="{9A175351-95AB-481F-9965-1048EA000A00}" destId="{3D175328-71B0-47AB-BC37-817CD37CECB9}" srcOrd="0" destOrd="0" presId="urn:microsoft.com/office/officeart/2005/8/layout/radial2"/>
    <dgm:cxn modelId="{10F9FDCA-B546-4A96-B696-18D83291C8E3}" type="presOf" srcId="{78201B01-EF30-4376-B764-DA4F97611DF4}" destId="{9E1C8599-5B15-4354-BEE8-50D5E9C64A8D}" srcOrd="0" destOrd="0" presId="urn:microsoft.com/office/officeart/2005/8/layout/radial2"/>
    <dgm:cxn modelId="{3CCDFE90-E9B8-4614-8D75-645752B24723}" srcId="{66E569AB-056F-4514-B6EF-C05F645FDBAC}" destId="{D6FCAF05-CCDB-4C88-AA36-A77146AF889E}" srcOrd="0" destOrd="0" parTransId="{CC3A5982-904C-404A-815B-618D64BEFEC9}" sibTransId="{0B61EB46-584E-4F1F-8E45-C976CED7AEA5}"/>
    <dgm:cxn modelId="{2DF02945-C317-4B62-8A3D-A18DB4AE3072}" type="presOf" srcId="{8AC64264-C922-4E6B-950E-580AE032DB99}" destId="{104F0D8D-515D-497A-95B3-29640F034577}" srcOrd="0" destOrd="0" presId="urn:microsoft.com/office/officeart/2005/8/layout/radial2"/>
    <dgm:cxn modelId="{74847C31-526D-439C-BF04-C1A8110F790B}" type="presOf" srcId="{D6FCAF05-CCDB-4C88-AA36-A77146AF889E}" destId="{DEC0AF5C-EFC0-4D7E-8A5F-6CF88825FC5A}" srcOrd="0" destOrd="0" presId="urn:microsoft.com/office/officeart/2005/8/layout/radial2"/>
    <dgm:cxn modelId="{BFDD0ABD-7DA7-4AE6-8FFF-83E52D292741}" srcId="{66E569AB-056F-4514-B6EF-C05F645FDBAC}" destId="{8AC64264-C922-4E6B-950E-580AE032DB99}" srcOrd="1" destOrd="0" parTransId="{9A175351-95AB-481F-9965-1048EA000A00}" sibTransId="{30E4D569-5DBC-4797-A66A-8748588CACBA}"/>
    <dgm:cxn modelId="{588ADFFD-C1D5-444F-B356-230202368A38}" type="presOf" srcId="{8B702761-7A93-4A4F-9999-EF6CF2D8B1AE}" destId="{F799C68B-3E70-43B7-8F0B-69D6C730CF76}" srcOrd="0" destOrd="0" presId="urn:microsoft.com/office/officeart/2005/8/layout/radial2"/>
    <dgm:cxn modelId="{C7714B2B-E816-4BA0-90FE-CFA44665C592}" srcId="{66E569AB-056F-4514-B6EF-C05F645FDBAC}" destId="{78201B01-EF30-4376-B764-DA4F97611DF4}" srcOrd="2" destOrd="0" parTransId="{8B702761-7A93-4A4F-9999-EF6CF2D8B1AE}" sibTransId="{ABA3FFE2-A340-49BA-ACBC-84DCB1809B76}"/>
    <dgm:cxn modelId="{A7283C36-EAB9-4C78-A63C-0D61C66F234F}" type="presOf" srcId="{66E569AB-056F-4514-B6EF-C05F645FDBAC}" destId="{A10AE037-E7DF-499C-A5F5-CA41E8FAAD0D}" srcOrd="0" destOrd="0" presId="urn:microsoft.com/office/officeart/2005/8/layout/radial2"/>
    <dgm:cxn modelId="{EB5BE6D9-667B-462D-A741-36A9D86F0FA0}" type="presOf" srcId="{CC3A5982-904C-404A-815B-618D64BEFEC9}" destId="{6ADC62F3-3F43-4B48-8488-D97B7C9F9B8A}" srcOrd="0" destOrd="0" presId="urn:microsoft.com/office/officeart/2005/8/layout/radial2"/>
    <dgm:cxn modelId="{26F731B7-6747-47E0-B112-96F81E804C6E}" type="presParOf" srcId="{A10AE037-E7DF-499C-A5F5-CA41E8FAAD0D}" destId="{9EDA02D9-851B-4E0B-9316-F31BDD0D5A56}" srcOrd="0" destOrd="0" presId="urn:microsoft.com/office/officeart/2005/8/layout/radial2"/>
    <dgm:cxn modelId="{92A23457-6D41-4F25-B7D0-F0612A593883}" type="presParOf" srcId="{9EDA02D9-851B-4E0B-9316-F31BDD0D5A56}" destId="{3C955E11-3FCD-4112-9E9A-FC6924B868CD}" srcOrd="0" destOrd="0" presId="urn:microsoft.com/office/officeart/2005/8/layout/radial2"/>
    <dgm:cxn modelId="{DE4CE15E-3463-41CA-AE60-2694D094BAA0}" type="presParOf" srcId="{3C955E11-3FCD-4112-9E9A-FC6924B868CD}" destId="{AA3215A5-E0DD-4767-BB0E-77B85C41D5C4}" srcOrd="0" destOrd="0" presId="urn:microsoft.com/office/officeart/2005/8/layout/radial2"/>
    <dgm:cxn modelId="{CDD6C39E-8D4B-4160-85D3-4F92101049A1}" type="presParOf" srcId="{3C955E11-3FCD-4112-9E9A-FC6924B868CD}" destId="{1A59EA48-C0C4-4BC3-B12C-0181F46D5235}" srcOrd="1" destOrd="0" presId="urn:microsoft.com/office/officeart/2005/8/layout/radial2"/>
    <dgm:cxn modelId="{DEB9ABE5-C61E-4927-B031-46755356113F}" type="presParOf" srcId="{9EDA02D9-851B-4E0B-9316-F31BDD0D5A56}" destId="{6ADC62F3-3F43-4B48-8488-D97B7C9F9B8A}" srcOrd="1" destOrd="0" presId="urn:microsoft.com/office/officeart/2005/8/layout/radial2"/>
    <dgm:cxn modelId="{F2AA2B53-7D52-44CD-862D-6BE0310204F6}" type="presParOf" srcId="{9EDA02D9-851B-4E0B-9316-F31BDD0D5A56}" destId="{5AC7DDB3-C84B-4B2F-AEBF-DBE06DE490AF}" srcOrd="2" destOrd="0" presId="urn:microsoft.com/office/officeart/2005/8/layout/radial2"/>
    <dgm:cxn modelId="{9E69B30D-6AEF-426C-8F3F-2C9BDF22234F}" type="presParOf" srcId="{5AC7DDB3-C84B-4B2F-AEBF-DBE06DE490AF}" destId="{DEC0AF5C-EFC0-4D7E-8A5F-6CF88825FC5A}" srcOrd="0" destOrd="0" presId="urn:microsoft.com/office/officeart/2005/8/layout/radial2"/>
    <dgm:cxn modelId="{0B9DE8DD-2FD6-4863-9D18-C14E6D55BD7C}" type="presParOf" srcId="{5AC7DDB3-C84B-4B2F-AEBF-DBE06DE490AF}" destId="{AD361373-A55A-4D9A-9FF9-108460E578D0}" srcOrd="1" destOrd="0" presId="urn:microsoft.com/office/officeart/2005/8/layout/radial2"/>
    <dgm:cxn modelId="{60A8F4C4-D121-4C6A-9E16-4BB0C91D2B2F}" type="presParOf" srcId="{9EDA02D9-851B-4E0B-9316-F31BDD0D5A56}" destId="{3D175328-71B0-47AB-BC37-817CD37CECB9}" srcOrd="3" destOrd="0" presId="urn:microsoft.com/office/officeart/2005/8/layout/radial2"/>
    <dgm:cxn modelId="{27CB51BF-CE30-44F8-AA75-CAE4CA64F9DC}" type="presParOf" srcId="{9EDA02D9-851B-4E0B-9316-F31BDD0D5A56}" destId="{F2EAE94E-D2A2-41AB-A6C6-F4189F83461A}" srcOrd="4" destOrd="0" presId="urn:microsoft.com/office/officeart/2005/8/layout/radial2"/>
    <dgm:cxn modelId="{4DE98B18-2D5B-48B0-9072-DEF3533D6F4B}" type="presParOf" srcId="{F2EAE94E-D2A2-41AB-A6C6-F4189F83461A}" destId="{104F0D8D-515D-497A-95B3-29640F034577}" srcOrd="0" destOrd="0" presId="urn:microsoft.com/office/officeart/2005/8/layout/radial2"/>
    <dgm:cxn modelId="{BD14F549-18A7-420A-AF15-CB50AD9A32D7}" type="presParOf" srcId="{F2EAE94E-D2A2-41AB-A6C6-F4189F83461A}" destId="{7842C10D-3954-4986-A62C-6968EFDAA042}" srcOrd="1" destOrd="0" presId="urn:microsoft.com/office/officeart/2005/8/layout/radial2"/>
    <dgm:cxn modelId="{C7575464-03A8-4930-8635-D236DCA4CE0F}" type="presParOf" srcId="{9EDA02D9-851B-4E0B-9316-F31BDD0D5A56}" destId="{F799C68B-3E70-43B7-8F0B-69D6C730CF76}" srcOrd="5" destOrd="0" presId="urn:microsoft.com/office/officeart/2005/8/layout/radial2"/>
    <dgm:cxn modelId="{CD7C0E54-4917-4793-9692-8603EB7080A1}" type="presParOf" srcId="{9EDA02D9-851B-4E0B-9316-F31BDD0D5A56}" destId="{D4FC74CB-73EA-4855-AA34-C228F7AF1BA7}" srcOrd="6" destOrd="0" presId="urn:microsoft.com/office/officeart/2005/8/layout/radial2"/>
    <dgm:cxn modelId="{D3BE1140-0DAC-4EB7-8A0E-513999705EFF}" type="presParOf" srcId="{D4FC74CB-73EA-4855-AA34-C228F7AF1BA7}" destId="{9E1C8599-5B15-4354-BEE8-50D5E9C64A8D}" srcOrd="0" destOrd="0" presId="urn:microsoft.com/office/officeart/2005/8/layout/radial2"/>
    <dgm:cxn modelId="{1D15F2D6-5BD3-46AC-914D-7C0BE42625AC}" type="presParOf" srcId="{D4FC74CB-73EA-4855-AA34-C228F7AF1BA7}" destId="{B4CB4766-282B-42DE-90D8-AA31B01C0EB5}" srcOrd="1" destOrd="0" presId="urn:microsoft.com/office/officeart/2005/8/layout/radial2"/>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F3B96-1347-4C37-8990-0A847B88346F}"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l-GR"/>
        </a:p>
      </dgm:t>
    </dgm:pt>
    <dgm:pt modelId="{B02AF1A2-F99B-4474-9206-A92F62F1CBEA}">
      <dgm:prSet phldrT="[Κείμενο]" phldr="1"/>
      <dgm:spPr/>
      <dgm:t>
        <a:bodyPr/>
        <a:lstStyle/>
        <a:p>
          <a:endParaRPr lang="el-GR" dirty="0"/>
        </a:p>
      </dgm:t>
    </dgm:pt>
    <dgm:pt modelId="{82497F63-135A-4EB3-8688-41C60E57DC58}" type="parTrans" cxnId="{1F29664A-ACE9-40AF-8F3F-ABCED147C21C}">
      <dgm:prSet/>
      <dgm:spPr/>
      <dgm:t>
        <a:bodyPr/>
        <a:lstStyle/>
        <a:p>
          <a:endParaRPr lang="el-GR"/>
        </a:p>
      </dgm:t>
    </dgm:pt>
    <dgm:pt modelId="{ECF2E51B-0E1C-467C-8D1D-9DBF3C10B4E5}" type="sibTrans" cxnId="{1F29664A-ACE9-40AF-8F3F-ABCED147C21C}">
      <dgm:prSet/>
      <dgm:spPr/>
      <dgm:t>
        <a:bodyPr/>
        <a:lstStyle/>
        <a:p>
          <a:endParaRPr lang="el-GR"/>
        </a:p>
      </dgm:t>
    </dgm:pt>
    <dgm:pt modelId="{A41F8675-C567-49D0-B7F0-5A311A35F350}">
      <dgm:prSet phldrT="[Κείμενο]" custT="1"/>
      <dgm:spPr/>
      <dgm:t>
        <a:bodyPr/>
        <a:lstStyle/>
        <a:p>
          <a:r>
            <a:rPr lang="el-GR" sz="2000" dirty="0" smtClean="0">
              <a:latin typeface="Arial" pitchFamily="34" charset="0"/>
              <a:cs typeface="Arial" pitchFamily="34" charset="0"/>
            </a:rPr>
            <a:t>Το τηλεσκόπιο είναι ένα </a:t>
          </a:r>
          <a:r>
            <a:rPr lang="el-GR" sz="2000" dirty="0" err="1" smtClean="0">
              <a:latin typeface="Arial" pitchFamily="34" charset="0"/>
              <a:cs typeface="Arial" pitchFamily="34" charset="0"/>
            </a:rPr>
            <a:t>όργανο,μας</a:t>
          </a:r>
          <a:r>
            <a:rPr lang="el-GR" sz="2000" dirty="0" smtClean="0">
              <a:latin typeface="Arial" pitchFamily="34" charset="0"/>
              <a:cs typeface="Arial" pitchFamily="34" charset="0"/>
            </a:rPr>
            <a:t> βοηθά στην παρακολούθηση και στην επεξεργασία μακρινών αντικειμένων</a:t>
          </a:r>
          <a:endParaRPr lang="el-GR" sz="2000" dirty="0">
            <a:latin typeface="Arial" pitchFamily="34" charset="0"/>
            <a:cs typeface="Arial" pitchFamily="34" charset="0"/>
          </a:endParaRPr>
        </a:p>
      </dgm:t>
    </dgm:pt>
    <dgm:pt modelId="{EEF585CA-558E-41D5-9044-BB6FC307CFA0}" type="parTrans" cxnId="{32F41601-9482-4BA5-AC78-C6B044156DA7}">
      <dgm:prSet/>
      <dgm:spPr/>
      <dgm:t>
        <a:bodyPr/>
        <a:lstStyle/>
        <a:p>
          <a:endParaRPr lang="el-GR"/>
        </a:p>
      </dgm:t>
    </dgm:pt>
    <dgm:pt modelId="{275E9B9F-3557-44BC-A248-EF8DEA125D56}" type="sibTrans" cxnId="{32F41601-9482-4BA5-AC78-C6B044156DA7}">
      <dgm:prSet/>
      <dgm:spPr/>
      <dgm:t>
        <a:bodyPr/>
        <a:lstStyle/>
        <a:p>
          <a:endParaRPr lang="el-GR"/>
        </a:p>
      </dgm:t>
    </dgm:pt>
    <dgm:pt modelId="{FD72B373-F9A1-41A4-9A27-D5B5A25CBB40}">
      <dgm:prSet phldrT="[Κείμενο]" custT="1"/>
      <dgm:spPr/>
      <dgm:t>
        <a:bodyPr/>
        <a:lstStyle/>
        <a:p>
          <a:r>
            <a:rPr lang="el-GR" sz="2000" dirty="0" err="1" smtClean="0">
              <a:latin typeface="Arial" pitchFamily="34" charset="0"/>
              <a:cs typeface="Arial" pitchFamily="34" charset="0"/>
            </a:rPr>
            <a:t>Οπτικά,ραδιοτηλεσκόπια,τηλεσκόπια</a:t>
          </a:r>
          <a:r>
            <a:rPr lang="el-GR" sz="2000" dirty="0" smtClean="0">
              <a:latin typeface="Arial" pitchFamily="34" charset="0"/>
              <a:cs typeface="Arial" pitchFamily="34" charset="0"/>
            </a:rPr>
            <a:t> σωματιδίων υψηλής ενέργειας και τηλεσκόπιο </a:t>
          </a:r>
          <a:r>
            <a:rPr lang="el-GR" sz="2000" dirty="0" err="1" smtClean="0">
              <a:latin typeface="Arial" pitchFamily="34" charset="0"/>
              <a:cs typeface="Arial" pitchFamily="34" charset="0"/>
            </a:rPr>
            <a:t>βαρυτικού</a:t>
          </a:r>
          <a:r>
            <a:rPr lang="el-GR" sz="2000" dirty="0" smtClean="0">
              <a:latin typeface="Arial" pitchFamily="34" charset="0"/>
              <a:cs typeface="Arial" pitchFamily="34" charset="0"/>
            </a:rPr>
            <a:t> κύματος</a:t>
          </a:r>
          <a:endParaRPr lang="el-GR" sz="2000" dirty="0">
            <a:latin typeface="Arial" pitchFamily="34" charset="0"/>
            <a:cs typeface="Arial" pitchFamily="34" charset="0"/>
          </a:endParaRPr>
        </a:p>
      </dgm:t>
    </dgm:pt>
    <dgm:pt modelId="{F815EF46-85BB-4636-9A67-750828B52CB4}" type="parTrans" cxnId="{BC57C1DD-F9C7-4350-88A5-82E56504098E}">
      <dgm:prSet/>
      <dgm:spPr/>
      <dgm:t>
        <a:bodyPr/>
        <a:lstStyle/>
        <a:p>
          <a:endParaRPr lang="el-GR"/>
        </a:p>
      </dgm:t>
    </dgm:pt>
    <dgm:pt modelId="{B5E5CD3F-6D93-40C0-8C70-8B87AF89BC5B}" type="sibTrans" cxnId="{BC57C1DD-F9C7-4350-88A5-82E56504098E}">
      <dgm:prSet/>
      <dgm:spPr/>
      <dgm:t>
        <a:bodyPr/>
        <a:lstStyle/>
        <a:p>
          <a:endParaRPr lang="el-GR"/>
        </a:p>
      </dgm:t>
    </dgm:pt>
    <dgm:pt modelId="{FD72E877-DEFD-4FC4-AB2C-C49E6AB56FD1}">
      <dgm:prSet phldrT="[Κείμενο]" custT="1"/>
      <dgm:spPr/>
      <dgm:t>
        <a:bodyPr/>
        <a:lstStyle/>
        <a:p>
          <a:r>
            <a:rPr lang="el-GR" sz="2000" dirty="0" smtClean="0">
              <a:latin typeface="Arial" pitchFamily="34" charset="0"/>
              <a:cs typeface="Arial" pitchFamily="34" charset="0"/>
            </a:rPr>
            <a:t>Εστιακός </a:t>
          </a:r>
          <a:r>
            <a:rPr lang="el-GR" sz="2000" dirty="0" err="1" smtClean="0">
              <a:latin typeface="Arial" pitchFamily="34" charset="0"/>
              <a:cs typeface="Arial" pitchFamily="34" charset="0"/>
            </a:rPr>
            <a:t>λόγος,προσοφθάλμιους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φακούς,μηχανικά</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χαρακτηριστικά,τύπος</a:t>
          </a:r>
          <a:r>
            <a:rPr lang="el-GR" sz="2000" dirty="0" smtClean="0">
              <a:latin typeface="Arial" pitchFamily="34" charset="0"/>
              <a:cs typeface="Arial" pitchFamily="34" charset="0"/>
            </a:rPr>
            <a:t> βάσεως </a:t>
          </a:r>
          <a:endParaRPr lang="el-GR" sz="2000" dirty="0">
            <a:latin typeface="Arial" pitchFamily="34" charset="0"/>
            <a:cs typeface="Arial" pitchFamily="34" charset="0"/>
          </a:endParaRPr>
        </a:p>
      </dgm:t>
    </dgm:pt>
    <dgm:pt modelId="{8F685466-CF70-45C9-A42F-B54BFC4FFCB8}" type="parTrans" cxnId="{2D169348-3B82-427E-80A3-7F37770AE4C4}">
      <dgm:prSet/>
      <dgm:spPr/>
      <dgm:t>
        <a:bodyPr/>
        <a:lstStyle/>
        <a:p>
          <a:endParaRPr lang="el-GR"/>
        </a:p>
      </dgm:t>
    </dgm:pt>
    <dgm:pt modelId="{61D2517C-07D7-4525-9CD1-06BD23EFEAB1}" type="sibTrans" cxnId="{2D169348-3B82-427E-80A3-7F37770AE4C4}">
      <dgm:prSet/>
      <dgm:spPr/>
      <dgm:t>
        <a:bodyPr/>
        <a:lstStyle/>
        <a:p>
          <a:endParaRPr lang="el-GR"/>
        </a:p>
      </dgm:t>
    </dgm:pt>
    <dgm:pt modelId="{E0D62AA9-18D7-413B-B9EA-E23638B6648C}" type="pres">
      <dgm:prSet presAssocID="{274F3B96-1347-4C37-8990-0A847B88346F}" presName="Name0" presStyleCnt="0">
        <dgm:presLayoutVars>
          <dgm:chPref val="1"/>
          <dgm:dir/>
          <dgm:animOne val="branch"/>
          <dgm:animLvl val="lvl"/>
          <dgm:resizeHandles val="exact"/>
        </dgm:presLayoutVars>
      </dgm:prSet>
      <dgm:spPr/>
      <dgm:t>
        <a:bodyPr/>
        <a:lstStyle/>
        <a:p>
          <a:endParaRPr lang="el-GR"/>
        </a:p>
      </dgm:t>
    </dgm:pt>
    <dgm:pt modelId="{B6CD4716-0713-48B4-A99B-793744B713F1}" type="pres">
      <dgm:prSet presAssocID="{B02AF1A2-F99B-4474-9206-A92F62F1CBEA}" presName="root1" presStyleCnt="0"/>
      <dgm:spPr/>
    </dgm:pt>
    <dgm:pt modelId="{485DFEDD-6AE0-4D34-9CB0-48AA1E2C6BCB}" type="pres">
      <dgm:prSet presAssocID="{B02AF1A2-F99B-4474-9206-A92F62F1CBEA}" presName="LevelOneTextNode" presStyleLbl="node0" presStyleIdx="0" presStyleCnt="1" custScaleX="13833" custScaleY="3648" custLinFactNeighborX="-50361" custLinFactNeighborY="3709">
        <dgm:presLayoutVars>
          <dgm:chPref val="3"/>
        </dgm:presLayoutVars>
      </dgm:prSet>
      <dgm:spPr/>
      <dgm:t>
        <a:bodyPr/>
        <a:lstStyle/>
        <a:p>
          <a:endParaRPr lang="el-GR"/>
        </a:p>
      </dgm:t>
    </dgm:pt>
    <dgm:pt modelId="{F060D6AF-231F-40D4-BED2-97EA2B09347B}" type="pres">
      <dgm:prSet presAssocID="{B02AF1A2-F99B-4474-9206-A92F62F1CBEA}" presName="level2hierChild" presStyleCnt="0"/>
      <dgm:spPr/>
    </dgm:pt>
    <dgm:pt modelId="{D3B00768-23D1-49C9-8058-A5C5B24CCC8C}" type="pres">
      <dgm:prSet presAssocID="{EEF585CA-558E-41D5-9044-BB6FC307CFA0}" presName="conn2-1" presStyleLbl="parChTrans1D2" presStyleIdx="0" presStyleCnt="3"/>
      <dgm:spPr/>
      <dgm:t>
        <a:bodyPr/>
        <a:lstStyle/>
        <a:p>
          <a:endParaRPr lang="el-GR"/>
        </a:p>
      </dgm:t>
    </dgm:pt>
    <dgm:pt modelId="{78D785F4-8967-4C2C-94B1-E075AF739A25}" type="pres">
      <dgm:prSet presAssocID="{EEF585CA-558E-41D5-9044-BB6FC307CFA0}" presName="connTx" presStyleLbl="parChTrans1D2" presStyleIdx="0" presStyleCnt="3"/>
      <dgm:spPr/>
      <dgm:t>
        <a:bodyPr/>
        <a:lstStyle/>
        <a:p>
          <a:endParaRPr lang="el-GR"/>
        </a:p>
      </dgm:t>
    </dgm:pt>
    <dgm:pt modelId="{AF86AEDA-9323-4CFC-B0E4-EA8763357CC8}" type="pres">
      <dgm:prSet presAssocID="{A41F8675-C567-49D0-B7F0-5A311A35F350}" presName="root2" presStyleCnt="0"/>
      <dgm:spPr/>
    </dgm:pt>
    <dgm:pt modelId="{46C4972A-A6BD-4E39-8BF4-9B9DE3980BFE}" type="pres">
      <dgm:prSet presAssocID="{A41F8675-C567-49D0-B7F0-5A311A35F350}" presName="LevelTwoTextNode" presStyleLbl="node2" presStyleIdx="0" presStyleCnt="3" custScaleX="167590" custScaleY="149810" custLinFactNeighborX="64695" custLinFactNeighborY="-9688">
        <dgm:presLayoutVars>
          <dgm:chPref val="3"/>
        </dgm:presLayoutVars>
      </dgm:prSet>
      <dgm:spPr/>
      <dgm:t>
        <a:bodyPr/>
        <a:lstStyle/>
        <a:p>
          <a:endParaRPr lang="el-GR"/>
        </a:p>
      </dgm:t>
    </dgm:pt>
    <dgm:pt modelId="{E8278BB5-53FD-4637-A856-27914563DE8F}" type="pres">
      <dgm:prSet presAssocID="{A41F8675-C567-49D0-B7F0-5A311A35F350}" presName="level3hierChild" presStyleCnt="0"/>
      <dgm:spPr/>
    </dgm:pt>
    <dgm:pt modelId="{FBC86E88-6CDF-4146-9F9C-5E2FB2F0E654}" type="pres">
      <dgm:prSet presAssocID="{F815EF46-85BB-4636-9A67-750828B52CB4}" presName="conn2-1" presStyleLbl="parChTrans1D2" presStyleIdx="1" presStyleCnt="3"/>
      <dgm:spPr/>
      <dgm:t>
        <a:bodyPr/>
        <a:lstStyle/>
        <a:p>
          <a:endParaRPr lang="el-GR"/>
        </a:p>
      </dgm:t>
    </dgm:pt>
    <dgm:pt modelId="{AB3BBBDA-199F-4953-BC3D-16737CC796C3}" type="pres">
      <dgm:prSet presAssocID="{F815EF46-85BB-4636-9A67-750828B52CB4}" presName="connTx" presStyleLbl="parChTrans1D2" presStyleIdx="1" presStyleCnt="3"/>
      <dgm:spPr/>
      <dgm:t>
        <a:bodyPr/>
        <a:lstStyle/>
        <a:p>
          <a:endParaRPr lang="el-GR"/>
        </a:p>
      </dgm:t>
    </dgm:pt>
    <dgm:pt modelId="{B834EB91-E7BE-44B6-91C1-297FE4BEC314}" type="pres">
      <dgm:prSet presAssocID="{FD72B373-F9A1-41A4-9A27-D5B5A25CBB40}" presName="root2" presStyleCnt="0"/>
      <dgm:spPr/>
    </dgm:pt>
    <dgm:pt modelId="{034E42C1-071E-441F-BB79-E123DA9B4EAD}" type="pres">
      <dgm:prSet presAssocID="{FD72B373-F9A1-41A4-9A27-D5B5A25CBB40}" presName="LevelTwoTextNode" presStyleLbl="node2" presStyleIdx="1" presStyleCnt="3" custScaleX="173756" custScaleY="154052" custLinFactNeighborX="34905" custLinFactNeighborY="1156">
        <dgm:presLayoutVars>
          <dgm:chPref val="3"/>
        </dgm:presLayoutVars>
      </dgm:prSet>
      <dgm:spPr/>
      <dgm:t>
        <a:bodyPr/>
        <a:lstStyle/>
        <a:p>
          <a:endParaRPr lang="el-GR"/>
        </a:p>
      </dgm:t>
    </dgm:pt>
    <dgm:pt modelId="{D5781DB4-9126-48C8-8703-8239D5811D08}" type="pres">
      <dgm:prSet presAssocID="{FD72B373-F9A1-41A4-9A27-D5B5A25CBB40}" presName="level3hierChild" presStyleCnt="0"/>
      <dgm:spPr/>
    </dgm:pt>
    <dgm:pt modelId="{CBC0D69C-4428-415E-A785-C71E45A8D678}" type="pres">
      <dgm:prSet presAssocID="{8F685466-CF70-45C9-A42F-B54BFC4FFCB8}" presName="conn2-1" presStyleLbl="parChTrans1D2" presStyleIdx="2" presStyleCnt="3"/>
      <dgm:spPr/>
      <dgm:t>
        <a:bodyPr/>
        <a:lstStyle/>
        <a:p>
          <a:endParaRPr lang="el-GR"/>
        </a:p>
      </dgm:t>
    </dgm:pt>
    <dgm:pt modelId="{E138369A-1AAC-4B17-8EE5-C50087CCE44B}" type="pres">
      <dgm:prSet presAssocID="{8F685466-CF70-45C9-A42F-B54BFC4FFCB8}" presName="connTx" presStyleLbl="parChTrans1D2" presStyleIdx="2" presStyleCnt="3"/>
      <dgm:spPr/>
      <dgm:t>
        <a:bodyPr/>
        <a:lstStyle/>
        <a:p>
          <a:endParaRPr lang="el-GR"/>
        </a:p>
      </dgm:t>
    </dgm:pt>
    <dgm:pt modelId="{37FB0A7B-916A-4FBB-88C6-CF95379B0BFF}" type="pres">
      <dgm:prSet presAssocID="{FD72E877-DEFD-4FC4-AB2C-C49E6AB56FD1}" presName="root2" presStyleCnt="0"/>
      <dgm:spPr/>
    </dgm:pt>
    <dgm:pt modelId="{F625EA52-8BD1-4BE8-84B1-2ECFFAA3E499}" type="pres">
      <dgm:prSet presAssocID="{FD72E877-DEFD-4FC4-AB2C-C49E6AB56FD1}" presName="LevelTwoTextNode" presStyleLbl="node2" presStyleIdx="2" presStyleCnt="3" custScaleX="149075" custScaleY="154107" custLinFactNeighborX="79590" custLinFactNeighborY="46503">
        <dgm:presLayoutVars>
          <dgm:chPref val="3"/>
        </dgm:presLayoutVars>
      </dgm:prSet>
      <dgm:spPr/>
      <dgm:t>
        <a:bodyPr/>
        <a:lstStyle/>
        <a:p>
          <a:endParaRPr lang="el-GR"/>
        </a:p>
      </dgm:t>
    </dgm:pt>
    <dgm:pt modelId="{A48EEEC6-2D0C-4708-94F3-F945E8D40A31}" type="pres">
      <dgm:prSet presAssocID="{FD72E877-DEFD-4FC4-AB2C-C49E6AB56FD1}" presName="level3hierChild" presStyleCnt="0"/>
      <dgm:spPr/>
    </dgm:pt>
  </dgm:ptLst>
  <dgm:cxnLst>
    <dgm:cxn modelId="{967F1422-2108-4DB0-87A2-18F4280B7356}" type="presOf" srcId="{EEF585CA-558E-41D5-9044-BB6FC307CFA0}" destId="{78D785F4-8967-4C2C-94B1-E075AF739A25}" srcOrd="1" destOrd="0" presId="urn:microsoft.com/office/officeart/2008/layout/HorizontalMultiLevelHierarchy"/>
    <dgm:cxn modelId="{32F41601-9482-4BA5-AC78-C6B044156DA7}" srcId="{B02AF1A2-F99B-4474-9206-A92F62F1CBEA}" destId="{A41F8675-C567-49D0-B7F0-5A311A35F350}" srcOrd="0" destOrd="0" parTransId="{EEF585CA-558E-41D5-9044-BB6FC307CFA0}" sibTransId="{275E9B9F-3557-44BC-A248-EF8DEA125D56}"/>
    <dgm:cxn modelId="{BC57C1DD-F9C7-4350-88A5-82E56504098E}" srcId="{B02AF1A2-F99B-4474-9206-A92F62F1CBEA}" destId="{FD72B373-F9A1-41A4-9A27-D5B5A25CBB40}" srcOrd="1" destOrd="0" parTransId="{F815EF46-85BB-4636-9A67-750828B52CB4}" sibTransId="{B5E5CD3F-6D93-40C0-8C70-8B87AF89BC5B}"/>
    <dgm:cxn modelId="{AE2ACA63-F64E-48A0-8AD2-B8A426F64173}" type="presOf" srcId="{EEF585CA-558E-41D5-9044-BB6FC307CFA0}" destId="{D3B00768-23D1-49C9-8058-A5C5B24CCC8C}" srcOrd="0" destOrd="0" presId="urn:microsoft.com/office/officeart/2008/layout/HorizontalMultiLevelHierarchy"/>
    <dgm:cxn modelId="{D1EEE15D-C4FC-43C0-A1B9-E94A739BAD76}" type="presOf" srcId="{FD72B373-F9A1-41A4-9A27-D5B5A25CBB40}" destId="{034E42C1-071E-441F-BB79-E123DA9B4EAD}" srcOrd="0" destOrd="0" presId="urn:microsoft.com/office/officeart/2008/layout/HorizontalMultiLevelHierarchy"/>
    <dgm:cxn modelId="{C74940A0-388B-4D1B-80EA-4223FD006D32}" type="presOf" srcId="{F815EF46-85BB-4636-9A67-750828B52CB4}" destId="{AB3BBBDA-199F-4953-BC3D-16737CC796C3}" srcOrd="1" destOrd="0" presId="urn:microsoft.com/office/officeart/2008/layout/HorizontalMultiLevelHierarchy"/>
    <dgm:cxn modelId="{C8801D08-F858-49BA-A264-C569E8780E15}" type="presOf" srcId="{F815EF46-85BB-4636-9A67-750828B52CB4}" destId="{FBC86E88-6CDF-4146-9F9C-5E2FB2F0E654}" srcOrd="0" destOrd="0" presId="urn:microsoft.com/office/officeart/2008/layout/HorizontalMultiLevelHierarchy"/>
    <dgm:cxn modelId="{5762CD41-0A76-4E0B-81C3-B24D05C1F668}" type="presOf" srcId="{8F685466-CF70-45C9-A42F-B54BFC4FFCB8}" destId="{E138369A-1AAC-4B17-8EE5-C50087CCE44B}" srcOrd="1" destOrd="0" presId="urn:microsoft.com/office/officeart/2008/layout/HorizontalMultiLevelHierarchy"/>
    <dgm:cxn modelId="{7ADF6E85-B00F-4DED-9842-99C2BA57BDD3}" type="presOf" srcId="{274F3B96-1347-4C37-8990-0A847B88346F}" destId="{E0D62AA9-18D7-413B-B9EA-E23638B6648C}" srcOrd="0" destOrd="0" presId="urn:microsoft.com/office/officeart/2008/layout/HorizontalMultiLevelHierarchy"/>
    <dgm:cxn modelId="{3DC3ED8A-BA90-4C13-A0DA-550EFA17FD1E}" type="presOf" srcId="{B02AF1A2-F99B-4474-9206-A92F62F1CBEA}" destId="{485DFEDD-6AE0-4D34-9CB0-48AA1E2C6BCB}" srcOrd="0" destOrd="0" presId="urn:microsoft.com/office/officeart/2008/layout/HorizontalMultiLevelHierarchy"/>
    <dgm:cxn modelId="{A44273BF-2255-43CA-A49E-1CAA0E27AB56}" type="presOf" srcId="{A41F8675-C567-49D0-B7F0-5A311A35F350}" destId="{46C4972A-A6BD-4E39-8BF4-9B9DE3980BFE}" srcOrd="0" destOrd="0" presId="urn:microsoft.com/office/officeart/2008/layout/HorizontalMultiLevelHierarchy"/>
    <dgm:cxn modelId="{3D9E6B3B-FE33-4AFC-99AC-50C553081D99}" type="presOf" srcId="{8F685466-CF70-45C9-A42F-B54BFC4FFCB8}" destId="{CBC0D69C-4428-415E-A785-C71E45A8D678}" srcOrd="0" destOrd="0" presId="urn:microsoft.com/office/officeart/2008/layout/HorizontalMultiLevelHierarchy"/>
    <dgm:cxn modelId="{1F29664A-ACE9-40AF-8F3F-ABCED147C21C}" srcId="{274F3B96-1347-4C37-8990-0A847B88346F}" destId="{B02AF1A2-F99B-4474-9206-A92F62F1CBEA}" srcOrd="0" destOrd="0" parTransId="{82497F63-135A-4EB3-8688-41C60E57DC58}" sibTransId="{ECF2E51B-0E1C-467C-8D1D-9DBF3C10B4E5}"/>
    <dgm:cxn modelId="{2D169348-3B82-427E-80A3-7F37770AE4C4}" srcId="{B02AF1A2-F99B-4474-9206-A92F62F1CBEA}" destId="{FD72E877-DEFD-4FC4-AB2C-C49E6AB56FD1}" srcOrd="2" destOrd="0" parTransId="{8F685466-CF70-45C9-A42F-B54BFC4FFCB8}" sibTransId="{61D2517C-07D7-4525-9CD1-06BD23EFEAB1}"/>
    <dgm:cxn modelId="{C5CA5B7F-FFDC-44FD-B8C1-0697A4158ABE}" type="presOf" srcId="{FD72E877-DEFD-4FC4-AB2C-C49E6AB56FD1}" destId="{F625EA52-8BD1-4BE8-84B1-2ECFFAA3E499}" srcOrd="0" destOrd="0" presId="urn:microsoft.com/office/officeart/2008/layout/HorizontalMultiLevelHierarchy"/>
    <dgm:cxn modelId="{677906E0-0B92-46E7-8795-F656EF6FCDF9}" type="presParOf" srcId="{E0D62AA9-18D7-413B-B9EA-E23638B6648C}" destId="{B6CD4716-0713-48B4-A99B-793744B713F1}" srcOrd="0" destOrd="0" presId="urn:microsoft.com/office/officeart/2008/layout/HorizontalMultiLevelHierarchy"/>
    <dgm:cxn modelId="{73BFCBAB-6D02-4EE7-8212-E3DEC8A16470}" type="presParOf" srcId="{B6CD4716-0713-48B4-A99B-793744B713F1}" destId="{485DFEDD-6AE0-4D34-9CB0-48AA1E2C6BCB}" srcOrd="0" destOrd="0" presId="urn:microsoft.com/office/officeart/2008/layout/HorizontalMultiLevelHierarchy"/>
    <dgm:cxn modelId="{A5EA4FB1-DCBE-4183-A33E-57DAB807AB7B}" type="presParOf" srcId="{B6CD4716-0713-48B4-A99B-793744B713F1}" destId="{F060D6AF-231F-40D4-BED2-97EA2B09347B}" srcOrd="1" destOrd="0" presId="urn:microsoft.com/office/officeart/2008/layout/HorizontalMultiLevelHierarchy"/>
    <dgm:cxn modelId="{342ECE09-C409-400B-A991-0FA7DCD9EB18}" type="presParOf" srcId="{F060D6AF-231F-40D4-BED2-97EA2B09347B}" destId="{D3B00768-23D1-49C9-8058-A5C5B24CCC8C}" srcOrd="0" destOrd="0" presId="urn:microsoft.com/office/officeart/2008/layout/HorizontalMultiLevelHierarchy"/>
    <dgm:cxn modelId="{6EF85ABF-DA12-4064-8B6D-358298E702E7}" type="presParOf" srcId="{D3B00768-23D1-49C9-8058-A5C5B24CCC8C}" destId="{78D785F4-8967-4C2C-94B1-E075AF739A25}" srcOrd="0" destOrd="0" presId="urn:microsoft.com/office/officeart/2008/layout/HorizontalMultiLevelHierarchy"/>
    <dgm:cxn modelId="{898AA295-0649-4807-B176-4C7E83512290}" type="presParOf" srcId="{F060D6AF-231F-40D4-BED2-97EA2B09347B}" destId="{AF86AEDA-9323-4CFC-B0E4-EA8763357CC8}" srcOrd="1" destOrd="0" presId="urn:microsoft.com/office/officeart/2008/layout/HorizontalMultiLevelHierarchy"/>
    <dgm:cxn modelId="{340553ED-E7BC-4626-BFD6-0B424F6CBA6C}" type="presParOf" srcId="{AF86AEDA-9323-4CFC-B0E4-EA8763357CC8}" destId="{46C4972A-A6BD-4E39-8BF4-9B9DE3980BFE}" srcOrd="0" destOrd="0" presId="urn:microsoft.com/office/officeart/2008/layout/HorizontalMultiLevelHierarchy"/>
    <dgm:cxn modelId="{BD8574F6-7D45-4498-A5EF-7EE67758D809}" type="presParOf" srcId="{AF86AEDA-9323-4CFC-B0E4-EA8763357CC8}" destId="{E8278BB5-53FD-4637-A856-27914563DE8F}" srcOrd="1" destOrd="0" presId="urn:microsoft.com/office/officeart/2008/layout/HorizontalMultiLevelHierarchy"/>
    <dgm:cxn modelId="{54CFD943-0977-4DC2-BDCE-659BDB3C65C3}" type="presParOf" srcId="{F060D6AF-231F-40D4-BED2-97EA2B09347B}" destId="{FBC86E88-6CDF-4146-9F9C-5E2FB2F0E654}" srcOrd="2" destOrd="0" presId="urn:microsoft.com/office/officeart/2008/layout/HorizontalMultiLevelHierarchy"/>
    <dgm:cxn modelId="{56D7BBE4-A284-4347-9899-090C5D8E4717}" type="presParOf" srcId="{FBC86E88-6CDF-4146-9F9C-5E2FB2F0E654}" destId="{AB3BBBDA-199F-4953-BC3D-16737CC796C3}" srcOrd="0" destOrd="0" presId="urn:microsoft.com/office/officeart/2008/layout/HorizontalMultiLevelHierarchy"/>
    <dgm:cxn modelId="{83FD0A1B-5339-4355-B306-81CCA466A394}" type="presParOf" srcId="{F060D6AF-231F-40D4-BED2-97EA2B09347B}" destId="{B834EB91-E7BE-44B6-91C1-297FE4BEC314}" srcOrd="3" destOrd="0" presId="urn:microsoft.com/office/officeart/2008/layout/HorizontalMultiLevelHierarchy"/>
    <dgm:cxn modelId="{1F3FB06D-5F60-49FC-A02C-F309D91BE7F5}" type="presParOf" srcId="{B834EB91-E7BE-44B6-91C1-297FE4BEC314}" destId="{034E42C1-071E-441F-BB79-E123DA9B4EAD}" srcOrd="0" destOrd="0" presId="urn:microsoft.com/office/officeart/2008/layout/HorizontalMultiLevelHierarchy"/>
    <dgm:cxn modelId="{1FAC3A00-F005-425B-AC4C-DD0661562055}" type="presParOf" srcId="{B834EB91-E7BE-44B6-91C1-297FE4BEC314}" destId="{D5781DB4-9126-48C8-8703-8239D5811D08}" srcOrd="1" destOrd="0" presId="urn:microsoft.com/office/officeart/2008/layout/HorizontalMultiLevelHierarchy"/>
    <dgm:cxn modelId="{873E8BA5-6D23-4C56-90CC-352A086AAAC6}" type="presParOf" srcId="{F060D6AF-231F-40D4-BED2-97EA2B09347B}" destId="{CBC0D69C-4428-415E-A785-C71E45A8D678}" srcOrd="4" destOrd="0" presId="urn:microsoft.com/office/officeart/2008/layout/HorizontalMultiLevelHierarchy"/>
    <dgm:cxn modelId="{C7A5B151-AE0F-42FD-94AA-6B40F232CA18}" type="presParOf" srcId="{CBC0D69C-4428-415E-A785-C71E45A8D678}" destId="{E138369A-1AAC-4B17-8EE5-C50087CCE44B}" srcOrd="0" destOrd="0" presId="urn:microsoft.com/office/officeart/2008/layout/HorizontalMultiLevelHierarchy"/>
    <dgm:cxn modelId="{2D216867-9E69-4361-8C03-CD014A1F2E4E}" type="presParOf" srcId="{F060D6AF-231F-40D4-BED2-97EA2B09347B}" destId="{37FB0A7B-916A-4FBB-88C6-CF95379B0BFF}" srcOrd="5" destOrd="0" presId="urn:microsoft.com/office/officeart/2008/layout/HorizontalMultiLevelHierarchy"/>
    <dgm:cxn modelId="{B968521C-ED48-4CCD-BE3B-550491CBBDD0}" type="presParOf" srcId="{37FB0A7B-916A-4FBB-88C6-CF95379B0BFF}" destId="{F625EA52-8BD1-4BE8-84B1-2ECFFAA3E499}" srcOrd="0" destOrd="0" presId="urn:microsoft.com/office/officeart/2008/layout/HorizontalMultiLevelHierarchy"/>
    <dgm:cxn modelId="{2FDCA99D-8336-4926-A44B-DEC202971874}" type="presParOf" srcId="{37FB0A7B-916A-4FBB-88C6-CF95379B0BFF}" destId="{A48EEEC6-2D0C-4708-94F3-F945E8D40A31}"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AF241-5AE9-402B-847D-86C64B8B27AE}"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l-GR"/>
        </a:p>
      </dgm:t>
    </dgm:pt>
    <dgm:pt modelId="{6EEA2903-0A39-4CB0-A3A0-F86FDD3532EA}">
      <dgm:prSet phldrT="[Κείμενο]" custT="1"/>
      <dgm:spPr/>
      <dgm:t>
        <a:bodyPr/>
        <a:lstStyle/>
        <a:p>
          <a:r>
            <a:rPr lang="el-GR" sz="1800" dirty="0" smtClean="0"/>
            <a:t>Είναι διαστημικά οχήματα, που τίθενται σε τροχιά γύρω από τη Γη και συλλέγουν εικόνες και στοιχεία του πλανήτη μας. </a:t>
          </a:r>
          <a:endParaRPr lang="el-GR" sz="1800" dirty="0"/>
        </a:p>
      </dgm:t>
    </dgm:pt>
    <dgm:pt modelId="{8AB4A8BA-5D38-48EF-B5D0-FA7D3ABA2D69}" type="parTrans" cxnId="{193A270D-6709-4E22-9814-5585C9F88761}">
      <dgm:prSet/>
      <dgm:spPr/>
      <dgm:t>
        <a:bodyPr/>
        <a:lstStyle/>
        <a:p>
          <a:endParaRPr lang="el-GR"/>
        </a:p>
      </dgm:t>
    </dgm:pt>
    <dgm:pt modelId="{8FF9E6E9-ECF1-4988-883E-76E3A97CB2B3}" type="sibTrans" cxnId="{193A270D-6709-4E22-9814-5585C9F88761}">
      <dgm:prSet/>
      <dgm:spPr/>
      <dgm:t>
        <a:bodyPr/>
        <a:lstStyle/>
        <a:p>
          <a:endParaRPr lang="el-GR"/>
        </a:p>
      </dgm:t>
    </dgm:pt>
    <dgm:pt modelId="{62467B79-6667-4EBF-9FD9-EC5C610CDC85}">
      <dgm:prSet phldrT="[Κείμενο]" custT="1"/>
      <dgm:spPr/>
      <dgm:t>
        <a:bodyPr/>
        <a:lstStyle/>
        <a:p>
          <a:r>
            <a:rPr lang="el-GR" sz="1800" dirty="0" smtClean="0"/>
            <a:t>Ειδικά εξοπλισμένα,</a:t>
          </a:r>
        </a:p>
        <a:p>
          <a:r>
            <a:rPr lang="el-GR" sz="1800" dirty="0" smtClean="0"/>
            <a:t>μπορούν να χαρτογραφούν </a:t>
          </a:r>
          <a:endParaRPr lang="el-GR" sz="1800" dirty="0"/>
        </a:p>
      </dgm:t>
    </dgm:pt>
    <dgm:pt modelId="{8DE8C29C-5F8C-427A-B75E-B9547CF8AA95}" type="parTrans" cxnId="{327B6E80-C2CF-470F-8246-B6724C845943}">
      <dgm:prSet/>
      <dgm:spPr/>
      <dgm:t>
        <a:bodyPr/>
        <a:lstStyle/>
        <a:p>
          <a:endParaRPr lang="el-GR"/>
        </a:p>
      </dgm:t>
    </dgm:pt>
    <dgm:pt modelId="{6CD1A3B6-6E48-44A9-95B2-1B6CBD4237A6}" type="sibTrans" cxnId="{327B6E80-C2CF-470F-8246-B6724C845943}">
      <dgm:prSet/>
      <dgm:spPr/>
      <dgm:t>
        <a:bodyPr/>
        <a:lstStyle/>
        <a:p>
          <a:endParaRPr lang="el-GR"/>
        </a:p>
      </dgm:t>
    </dgm:pt>
    <dgm:pt modelId="{A822FF1E-66F2-47F9-8F8B-69DE6E53DDE3}">
      <dgm:prSet phldrT="[Κείμενο]" custT="1"/>
      <dgm:spPr/>
      <dgm:t>
        <a:bodyPr/>
        <a:lstStyle/>
        <a:p>
          <a:r>
            <a:rPr lang="el-GR" sz="1600" dirty="0" smtClean="0"/>
            <a:t>Οι δορυφόροι </a:t>
          </a:r>
          <a:r>
            <a:rPr lang="el-GR" sz="1600" dirty="0" smtClean="0">
              <a:solidFill>
                <a:srgbClr val="FFFF00"/>
              </a:solidFill>
            </a:rPr>
            <a:t>γεωλογικών ερευνών</a:t>
          </a:r>
          <a:r>
            <a:rPr lang="el-GR" sz="1600" dirty="0" smtClean="0"/>
            <a:t>, χρησιμοποιούνται για τον εντοπισμό </a:t>
          </a:r>
          <a:r>
            <a:rPr lang="el-GR" sz="1600" dirty="0" smtClean="0">
              <a:solidFill>
                <a:srgbClr val="FFFF00"/>
              </a:solidFill>
            </a:rPr>
            <a:t>ορυκτών κοιτασμάτων</a:t>
          </a:r>
          <a:r>
            <a:rPr lang="el-GR" sz="1600" dirty="0" smtClean="0"/>
            <a:t>,</a:t>
          </a:r>
          <a:r>
            <a:rPr lang="en-US" sz="1600" dirty="0" smtClean="0"/>
            <a:t> </a:t>
          </a:r>
          <a:r>
            <a:rPr lang="el-GR" sz="1600" dirty="0" smtClean="0"/>
            <a:t>την παρατήρηση γεωλογικών σχηματισμών,</a:t>
          </a:r>
          <a:r>
            <a:rPr lang="en-US" sz="1600" dirty="0" smtClean="0"/>
            <a:t> </a:t>
          </a:r>
          <a:r>
            <a:rPr lang="el-GR" sz="1600" dirty="0" smtClean="0"/>
            <a:t>για τη </a:t>
          </a:r>
          <a:r>
            <a:rPr lang="el-GR" sz="1600" dirty="0" smtClean="0">
              <a:solidFill>
                <a:srgbClr val="FFFF00"/>
              </a:solidFill>
            </a:rPr>
            <a:t>συλλογή σεισμολογικών </a:t>
          </a:r>
          <a:r>
            <a:rPr lang="el-GR" sz="1600" dirty="0" smtClean="0"/>
            <a:t>δεδομένων</a:t>
          </a:r>
          <a:endParaRPr lang="el-GR" sz="1600" dirty="0"/>
        </a:p>
      </dgm:t>
    </dgm:pt>
    <dgm:pt modelId="{60A83524-511A-45D1-A47B-45710C8901F6}" type="parTrans" cxnId="{B6C9A3A6-89A4-4CFF-BC35-2DE9EC375AD6}">
      <dgm:prSet/>
      <dgm:spPr/>
      <dgm:t>
        <a:bodyPr/>
        <a:lstStyle/>
        <a:p>
          <a:endParaRPr lang="el-GR"/>
        </a:p>
      </dgm:t>
    </dgm:pt>
    <dgm:pt modelId="{821ECEE0-ABFA-4172-B053-F534A79D274A}" type="sibTrans" cxnId="{B6C9A3A6-89A4-4CFF-BC35-2DE9EC375AD6}">
      <dgm:prSet/>
      <dgm:spPr/>
      <dgm:t>
        <a:bodyPr/>
        <a:lstStyle/>
        <a:p>
          <a:endParaRPr lang="el-GR"/>
        </a:p>
      </dgm:t>
    </dgm:pt>
    <dgm:pt modelId="{AC6B4DDF-FD05-4CB3-B7DB-17D1E4327E20}">
      <dgm:prSet phldrT="[Κείμενο]" custT="1"/>
      <dgm:spPr/>
      <dgm:t>
        <a:bodyPr/>
        <a:lstStyle/>
        <a:p>
          <a:r>
            <a:rPr lang="el-GR" sz="1800" dirty="0" smtClean="0"/>
            <a:t>Αστρονομικές </a:t>
          </a:r>
          <a:r>
            <a:rPr lang="el-GR" sz="1800" dirty="0" smtClean="0">
              <a:solidFill>
                <a:srgbClr val="FFFF00"/>
              </a:solidFill>
            </a:rPr>
            <a:t>παρατηρήσεις</a:t>
          </a:r>
          <a:r>
            <a:rPr lang="el-GR" sz="1800" dirty="0" smtClean="0"/>
            <a:t>, </a:t>
          </a:r>
        </a:p>
        <a:p>
          <a:r>
            <a:rPr lang="el-GR" sz="1800" dirty="0" smtClean="0"/>
            <a:t>μετεωρολογικές </a:t>
          </a:r>
          <a:r>
            <a:rPr lang="el-GR" sz="1800" dirty="0" smtClean="0">
              <a:solidFill>
                <a:srgbClr val="FFFF00"/>
              </a:solidFill>
            </a:rPr>
            <a:t>προβλέψεις,</a:t>
          </a:r>
          <a:r>
            <a:rPr lang="en-US" sz="1800" dirty="0" smtClean="0">
              <a:solidFill>
                <a:srgbClr val="FFFF00"/>
              </a:solidFill>
            </a:rPr>
            <a:t> </a:t>
          </a:r>
          <a:r>
            <a:rPr lang="el-GR" sz="1800" dirty="0" smtClean="0"/>
            <a:t>διεξάγονται οι </a:t>
          </a:r>
          <a:r>
            <a:rPr lang="el-GR" sz="1800" dirty="0" smtClean="0">
              <a:solidFill>
                <a:srgbClr val="FFFF00"/>
              </a:solidFill>
            </a:rPr>
            <a:t>τηλεπικοινωνίες</a:t>
          </a:r>
          <a:r>
            <a:rPr lang="el-GR" sz="1800" dirty="0" smtClean="0"/>
            <a:t>, η ναυσιπλοΐα, η κατασκόπευση στρατηγικών στόχων</a:t>
          </a:r>
          <a:endParaRPr lang="el-GR" sz="1800" dirty="0"/>
        </a:p>
      </dgm:t>
    </dgm:pt>
    <dgm:pt modelId="{07049F81-CC15-4543-BDEB-7894A2E92044}" type="parTrans" cxnId="{313466D7-7135-49B6-82CE-C132DD4F2153}">
      <dgm:prSet/>
      <dgm:spPr/>
      <dgm:t>
        <a:bodyPr/>
        <a:lstStyle/>
        <a:p>
          <a:endParaRPr lang="el-GR"/>
        </a:p>
      </dgm:t>
    </dgm:pt>
    <dgm:pt modelId="{EA9FCB8B-C969-4776-8C5F-B1F7E08AF71B}" type="sibTrans" cxnId="{313466D7-7135-49B6-82CE-C132DD4F2153}">
      <dgm:prSet/>
      <dgm:spPr/>
      <dgm:t>
        <a:bodyPr/>
        <a:lstStyle/>
        <a:p>
          <a:endParaRPr lang="el-GR"/>
        </a:p>
      </dgm:t>
    </dgm:pt>
    <dgm:pt modelId="{25E951D4-A494-4E1B-9DFE-53A4B49BC218}">
      <dgm:prSet phldrT="[Κείμενο]" phldr="1"/>
      <dgm:spPr/>
      <dgm:t>
        <a:bodyPr/>
        <a:lstStyle/>
        <a:p>
          <a:endParaRPr lang="el-GR"/>
        </a:p>
      </dgm:t>
    </dgm:pt>
    <dgm:pt modelId="{89212C85-AC08-4253-A141-B8511AC42A83}" type="sibTrans" cxnId="{37CDC838-200A-45A5-A8DA-233A42B82017}">
      <dgm:prSet/>
      <dgm:spPr/>
      <dgm:t>
        <a:bodyPr/>
        <a:lstStyle/>
        <a:p>
          <a:endParaRPr lang="el-GR"/>
        </a:p>
      </dgm:t>
    </dgm:pt>
    <dgm:pt modelId="{86F1B016-AED9-4BB9-9972-D8C16BA311E0}" type="parTrans" cxnId="{37CDC838-200A-45A5-A8DA-233A42B82017}">
      <dgm:prSet/>
      <dgm:spPr/>
      <dgm:t>
        <a:bodyPr/>
        <a:lstStyle/>
        <a:p>
          <a:endParaRPr lang="el-GR"/>
        </a:p>
      </dgm:t>
    </dgm:pt>
    <dgm:pt modelId="{CC22A6DA-49A1-45CB-BC8B-71E8E13C50EE}" type="pres">
      <dgm:prSet presAssocID="{EADAF241-5AE9-402B-847D-86C64B8B27AE}" presName="Name0" presStyleCnt="0">
        <dgm:presLayoutVars>
          <dgm:chMax val="1"/>
          <dgm:dir/>
          <dgm:animLvl val="ctr"/>
          <dgm:resizeHandles val="exact"/>
        </dgm:presLayoutVars>
      </dgm:prSet>
      <dgm:spPr/>
      <dgm:t>
        <a:bodyPr/>
        <a:lstStyle/>
        <a:p>
          <a:endParaRPr lang="el-GR"/>
        </a:p>
      </dgm:t>
    </dgm:pt>
    <dgm:pt modelId="{1E671F47-038A-4BC8-A35F-73FE1C827E0F}" type="pres">
      <dgm:prSet presAssocID="{25E951D4-A494-4E1B-9DFE-53A4B49BC218}" presName="centerShape" presStyleLbl="node0" presStyleIdx="0" presStyleCnt="1" custScaleX="5410" custScaleY="2237"/>
      <dgm:spPr/>
      <dgm:t>
        <a:bodyPr/>
        <a:lstStyle/>
        <a:p>
          <a:endParaRPr lang="el-GR"/>
        </a:p>
      </dgm:t>
    </dgm:pt>
    <dgm:pt modelId="{67D4ADA8-86A4-452E-A006-F132B1230F15}" type="pres">
      <dgm:prSet presAssocID="{6EEA2903-0A39-4CB0-A3A0-F86FDD3532EA}" presName="node" presStyleLbl="node1" presStyleIdx="0" presStyleCnt="4" custScaleX="243138" custScaleY="130023" custRadScaleRad="91372" custRadScaleInc="-187">
        <dgm:presLayoutVars>
          <dgm:bulletEnabled val="1"/>
        </dgm:presLayoutVars>
      </dgm:prSet>
      <dgm:spPr/>
      <dgm:t>
        <a:bodyPr/>
        <a:lstStyle/>
        <a:p>
          <a:endParaRPr lang="el-GR"/>
        </a:p>
      </dgm:t>
    </dgm:pt>
    <dgm:pt modelId="{D629D5DE-38FC-464D-A174-512769E772E1}" type="pres">
      <dgm:prSet presAssocID="{6EEA2903-0A39-4CB0-A3A0-F86FDD3532EA}" presName="dummy" presStyleCnt="0"/>
      <dgm:spPr/>
      <dgm:t>
        <a:bodyPr/>
        <a:lstStyle/>
        <a:p>
          <a:endParaRPr lang="el-GR"/>
        </a:p>
      </dgm:t>
    </dgm:pt>
    <dgm:pt modelId="{3629C967-8090-4D02-8334-14B74F54BC85}" type="pres">
      <dgm:prSet presAssocID="{8FF9E6E9-ECF1-4988-883E-76E3A97CB2B3}" presName="sibTrans" presStyleLbl="sibTrans2D1" presStyleIdx="0" presStyleCnt="4"/>
      <dgm:spPr/>
      <dgm:t>
        <a:bodyPr/>
        <a:lstStyle/>
        <a:p>
          <a:endParaRPr lang="el-GR"/>
        </a:p>
      </dgm:t>
    </dgm:pt>
    <dgm:pt modelId="{1A9D3D21-FBBD-4FE9-9F9B-A003F602E3C3}" type="pres">
      <dgm:prSet presAssocID="{62467B79-6667-4EBF-9FD9-EC5C610CDC85}" presName="node" presStyleLbl="node1" presStyleIdx="1" presStyleCnt="4" custScaleX="142170" custScaleY="126393" custRadScaleRad="117635" custRadScaleInc="-28993">
        <dgm:presLayoutVars>
          <dgm:bulletEnabled val="1"/>
        </dgm:presLayoutVars>
      </dgm:prSet>
      <dgm:spPr/>
      <dgm:t>
        <a:bodyPr/>
        <a:lstStyle/>
        <a:p>
          <a:endParaRPr lang="el-GR"/>
        </a:p>
      </dgm:t>
    </dgm:pt>
    <dgm:pt modelId="{57BFBF67-FFFD-445B-8D3C-3DED2F07DA24}" type="pres">
      <dgm:prSet presAssocID="{62467B79-6667-4EBF-9FD9-EC5C610CDC85}" presName="dummy" presStyleCnt="0"/>
      <dgm:spPr/>
      <dgm:t>
        <a:bodyPr/>
        <a:lstStyle/>
        <a:p>
          <a:endParaRPr lang="el-GR"/>
        </a:p>
      </dgm:t>
    </dgm:pt>
    <dgm:pt modelId="{D59983B6-7916-4A57-BD7C-68E9ACD89FAD}" type="pres">
      <dgm:prSet presAssocID="{6CD1A3B6-6E48-44A9-95B2-1B6CBD4237A6}" presName="sibTrans" presStyleLbl="sibTrans2D1" presStyleIdx="1" presStyleCnt="4"/>
      <dgm:spPr/>
      <dgm:t>
        <a:bodyPr/>
        <a:lstStyle/>
        <a:p>
          <a:endParaRPr lang="el-GR"/>
        </a:p>
      </dgm:t>
    </dgm:pt>
    <dgm:pt modelId="{24E64480-E783-45BC-8767-E9E7F8C7BE60}" type="pres">
      <dgm:prSet presAssocID="{A822FF1E-66F2-47F9-8F8B-69DE6E53DDE3}" presName="node" presStyleLbl="node1" presStyleIdx="2" presStyleCnt="4" custScaleX="241673" custScaleY="160668" custRadScaleRad="124297" custRadScaleInc="-153237">
        <dgm:presLayoutVars>
          <dgm:bulletEnabled val="1"/>
        </dgm:presLayoutVars>
      </dgm:prSet>
      <dgm:spPr/>
      <dgm:t>
        <a:bodyPr/>
        <a:lstStyle/>
        <a:p>
          <a:endParaRPr lang="el-GR"/>
        </a:p>
      </dgm:t>
    </dgm:pt>
    <dgm:pt modelId="{D6296AF6-4A77-4CCB-8D0A-8DE728AA4806}" type="pres">
      <dgm:prSet presAssocID="{A822FF1E-66F2-47F9-8F8B-69DE6E53DDE3}" presName="dummy" presStyleCnt="0"/>
      <dgm:spPr/>
      <dgm:t>
        <a:bodyPr/>
        <a:lstStyle/>
        <a:p>
          <a:endParaRPr lang="el-GR"/>
        </a:p>
      </dgm:t>
    </dgm:pt>
    <dgm:pt modelId="{C30E84AD-4668-43E2-815A-7D58BC470EFC}" type="pres">
      <dgm:prSet presAssocID="{821ECEE0-ABFA-4172-B053-F534A79D274A}" presName="sibTrans" presStyleLbl="sibTrans2D1" presStyleIdx="2" presStyleCnt="4" custLinFactNeighborX="293" custLinFactNeighborY="-9814"/>
      <dgm:spPr/>
      <dgm:t>
        <a:bodyPr/>
        <a:lstStyle/>
        <a:p>
          <a:endParaRPr lang="el-GR"/>
        </a:p>
      </dgm:t>
    </dgm:pt>
    <dgm:pt modelId="{80FF86AE-3633-4154-8D23-CAD250259DD0}" type="pres">
      <dgm:prSet presAssocID="{AC6B4DDF-FD05-4CB3-B7DB-17D1E4327E20}" presName="node" presStyleLbl="node1" presStyleIdx="3" presStyleCnt="4" custScaleX="244258" custScaleY="170390" custRadScaleRad="124185" custRadScaleInc="-10981">
        <dgm:presLayoutVars>
          <dgm:bulletEnabled val="1"/>
        </dgm:presLayoutVars>
      </dgm:prSet>
      <dgm:spPr/>
      <dgm:t>
        <a:bodyPr/>
        <a:lstStyle/>
        <a:p>
          <a:endParaRPr lang="el-GR"/>
        </a:p>
      </dgm:t>
    </dgm:pt>
    <dgm:pt modelId="{0822C144-6765-4F5E-A306-865C3344151E}" type="pres">
      <dgm:prSet presAssocID="{AC6B4DDF-FD05-4CB3-B7DB-17D1E4327E20}" presName="dummy" presStyleCnt="0"/>
      <dgm:spPr/>
      <dgm:t>
        <a:bodyPr/>
        <a:lstStyle/>
        <a:p>
          <a:endParaRPr lang="el-GR"/>
        </a:p>
      </dgm:t>
    </dgm:pt>
    <dgm:pt modelId="{CBAC2609-6E42-49AE-B511-3012150DB429}" type="pres">
      <dgm:prSet presAssocID="{EA9FCB8B-C969-4776-8C5F-B1F7E08AF71B}" presName="sibTrans" presStyleLbl="sibTrans2D1" presStyleIdx="3" presStyleCnt="4"/>
      <dgm:spPr/>
      <dgm:t>
        <a:bodyPr/>
        <a:lstStyle/>
        <a:p>
          <a:endParaRPr lang="el-GR"/>
        </a:p>
      </dgm:t>
    </dgm:pt>
  </dgm:ptLst>
  <dgm:cxnLst>
    <dgm:cxn modelId="{193A270D-6709-4E22-9814-5585C9F88761}" srcId="{25E951D4-A494-4E1B-9DFE-53A4B49BC218}" destId="{6EEA2903-0A39-4CB0-A3A0-F86FDD3532EA}" srcOrd="0" destOrd="0" parTransId="{8AB4A8BA-5D38-48EF-B5D0-FA7D3ABA2D69}" sibTransId="{8FF9E6E9-ECF1-4988-883E-76E3A97CB2B3}"/>
    <dgm:cxn modelId="{6EB904A2-4063-4D48-B0B1-B5A624AF1623}" type="presOf" srcId="{EADAF241-5AE9-402B-847D-86C64B8B27AE}" destId="{CC22A6DA-49A1-45CB-BC8B-71E8E13C50EE}" srcOrd="0" destOrd="0" presId="urn:microsoft.com/office/officeart/2005/8/layout/radial6"/>
    <dgm:cxn modelId="{B6C9A3A6-89A4-4CFF-BC35-2DE9EC375AD6}" srcId="{25E951D4-A494-4E1B-9DFE-53A4B49BC218}" destId="{A822FF1E-66F2-47F9-8F8B-69DE6E53DDE3}" srcOrd="2" destOrd="0" parTransId="{60A83524-511A-45D1-A47B-45710C8901F6}" sibTransId="{821ECEE0-ABFA-4172-B053-F534A79D274A}"/>
    <dgm:cxn modelId="{313466D7-7135-49B6-82CE-C132DD4F2153}" srcId="{25E951D4-A494-4E1B-9DFE-53A4B49BC218}" destId="{AC6B4DDF-FD05-4CB3-B7DB-17D1E4327E20}" srcOrd="3" destOrd="0" parTransId="{07049F81-CC15-4543-BDEB-7894A2E92044}" sibTransId="{EA9FCB8B-C969-4776-8C5F-B1F7E08AF71B}"/>
    <dgm:cxn modelId="{4E890BC7-8860-4D50-B72F-DFE5F821B873}" type="presOf" srcId="{62467B79-6667-4EBF-9FD9-EC5C610CDC85}" destId="{1A9D3D21-FBBD-4FE9-9F9B-A003F602E3C3}" srcOrd="0" destOrd="0" presId="urn:microsoft.com/office/officeart/2005/8/layout/radial6"/>
    <dgm:cxn modelId="{A04E02CD-FBB1-4F20-BC3A-E4211E1DC224}" type="presOf" srcId="{6EEA2903-0A39-4CB0-A3A0-F86FDD3532EA}" destId="{67D4ADA8-86A4-452E-A006-F132B1230F15}" srcOrd="0" destOrd="0" presId="urn:microsoft.com/office/officeart/2005/8/layout/radial6"/>
    <dgm:cxn modelId="{1BF92498-211C-4E46-BC9A-F3B755331093}" type="presOf" srcId="{821ECEE0-ABFA-4172-B053-F534A79D274A}" destId="{C30E84AD-4668-43E2-815A-7D58BC470EFC}" srcOrd="0" destOrd="0" presId="urn:microsoft.com/office/officeart/2005/8/layout/radial6"/>
    <dgm:cxn modelId="{327B6E80-C2CF-470F-8246-B6724C845943}" srcId="{25E951D4-A494-4E1B-9DFE-53A4B49BC218}" destId="{62467B79-6667-4EBF-9FD9-EC5C610CDC85}" srcOrd="1" destOrd="0" parTransId="{8DE8C29C-5F8C-427A-B75E-B9547CF8AA95}" sibTransId="{6CD1A3B6-6E48-44A9-95B2-1B6CBD4237A6}"/>
    <dgm:cxn modelId="{9391451C-59C0-4D50-8A83-DB2C1627A743}" type="presOf" srcId="{EA9FCB8B-C969-4776-8C5F-B1F7E08AF71B}" destId="{CBAC2609-6E42-49AE-B511-3012150DB429}" srcOrd="0" destOrd="0" presId="urn:microsoft.com/office/officeart/2005/8/layout/radial6"/>
    <dgm:cxn modelId="{37CDC838-200A-45A5-A8DA-233A42B82017}" srcId="{EADAF241-5AE9-402B-847D-86C64B8B27AE}" destId="{25E951D4-A494-4E1B-9DFE-53A4B49BC218}" srcOrd="0" destOrd="0" parTransId="{86F1B016-AED9-4BB9-9972-D8C16BA311E0}" sibTransId="{89212C85-AC08-4253-A141-B8511AC42A83}"/>
    <dgm:cxn modelId="{64B13A9B-9D25-4D86-BB20-A9D3B495500E}" type="presOf" srcId="{6CD1A3B6-6E48-44A9-95B2-1B6CBD4237A6}" destId="{D59983B6-7916-4A57-BD7C-68E9ACD89FAD}" srcOrd="0" destOrd="0" presId="urn:microsoft.com/office/officeart/2005/8/layout/radial6"/>
    <dgm:cxn modelId="{E6A661DD-860E-4514-A94B-81C91DCBEBDD}" type="presOf" srcId="{AC6B4DDF-FD05-4CB3-B7DB-17D1E4327E20}" destId="{80FF86AE-3633-4154-8D23-CAD250259DD0}" srcOrd="0" destOrd="0" presId="urn:microsoft.com/office/officeart/2005/8/layout/radial6"/>
    <dgm:cxn modelId="{0D991204-0098-4485-8E83-EF7308DEB74E}" type="presOf" srcId="{25E951D4-A494-4E1B-9DFE-53A4B49BC218}" destId="{1E671F47-038A-4BC8-A35F-73FE1C827E0F}" srcOrd="0" destOrd="0" presId="urn:microsoft.com/office/officeart/2005/8/layout/radial6"/>
    <dgm:cxn modelId="{C4B8F800-E2C4-4BB8-9EB6-3F29642A9370}" type="presOf" srcId="{A822FF1E-66F2-47F9-8F8B-69DE6E53DDE3}" destId="{24E64480-E783-45BC-8767-E9E7F8C7BE60}" srcOrd="0" destOrd="0" presId="urn:microsoft.com/office/officeart/2005/8/layout/radial6"/>
    <dgm:cxn modelId="{6CDA20D9-36B1-4BAD-B894-B995406C9898}" type="presOf" srcId="{8FF9E6E9-ECF1-4988-883E-76E3A97CB2B3}" destId="{3629C967-8090-4D02-8334-14B74F54BC85}" srcOrd="0" destOrd="0" presId="urn:microsoft.com/office/officeart/2005/8/layout/radial6"/>
    <dgm:cxn modelId="{DA5FCD61-951C-4B48-99C0-9EEAFA3F9324}" type="presParOf" srcId="{CC22A6DA-49A1-45CB-BC8B-71E8E13C50EE}" destId="{1E671F47-038A-4BC8-A35F-73FE1C827E0F}" srcOrd="0" destOrd="0" presId="urn:microsoft.com/office/officeart/2005/8/layout/radial6"/>
    <dgm:cxn modelId="{C28FE07B-682D-4D91-8EB5-9D377DB9AB01}" type="presParOf" srcId="{CC22A6DA-49A1-45CB-BC8B-71E8E13C50EE}" destId="{67D4ADA8-86A4-452E-A006-F132B1230F15}" srcOrd="1" destOrd="0" presId="urn:microsoft.com/office/officeart/2005/8/layout/radial6"/>
    <dgm:cxn modelId="{477A6240-AFEA-4E48-AFE4-07BAA33F589D}" type="presParOf" srcId="{CC22A6DA-49A1-45CB-BC8B-71E8E13C50EE}" destId="{D629D5DE-38FC-464D-A174-512769E772E1}" srcOrd="2" destOrd="0" presId="urn:microsoft.com/office/officeart/2005/8/layout/radial6"/>
    <dgm:cxn modelId="{19018E37-B4D7-4C14-9DC5-481862A39B71}" type="presParOf" srcId="{CC22A6DA-49A1-45CB-BC8B-71E8E13C50EE}" destId="{3629C967-8090-4D02-8334-14B74F54BC85}" srcOrd="3" destOrd="0" presId="urn:microsoft.com/office/officeart/2005/8/layout/radial6"/>
    <dgm:cxn modelId="{6748CFC9-9CC6-40E5-BCA6-160E90EB8E4D}" type="presParOf" srcId="{CC22A6DA-49A1-45CB-BC8B-71E8E13C50EE}" destId="{1A9D3D21-FBBD-4FE9-9F9B-A003F602E3C3}" srcOrd="4" destOrd="0" presId="urn:microsoft.com/office/officeart/2005/8/layout/radial6"/>
    <dgm:cxn modelId="{80D0F7E1-6010-4A17-873C-9C95F3D09E21}" type="presParOf" srcId="{CC22A6DA-49A1-45CB-BC8B-71E8E13C50EE}" destId="{57BFBF67-FFFD-445B-8D3C-3DED2F07DA24}" srcOrd="5" destOrd="0" presId="urn:microsoft.com/office/officeart/2005/8/layout/radial6"/>
    <dgm:cxn modelId="{B4E5C642-A395-443A-94EC-A17969376876}" type="presParOf" srcId="{CC22A6DA-49A1-45CB-BC8B-71E8E13C50EE}" destId="{D59983B6-7916-4A57-BD7C-68E9ACD89FAD}" srcOrd="6" destOrd="0" presId="urn:microsoft.com/office/officeart/2005/8/layout/radial6"/>
    <dgm:cxn modelId="{AC4D10C7-82A0-4A0A-B799-E047AD29CBA1}" type="presParOf" srcId="{CC22A6DA-49A1-45CB-BC8B-71E8E13C50EE}" destId="{24E64480-E783-45BC-8767-E9E7F8C7BE60}" srcOrd="7" destOrd="0" presId="urn:microsoft.com/office/officeart/2005/8/layout/radial6"/>
    <dgm:cxn modelId="{EBD8E541-C456-4EA9-BCED-9EF87CD52235}" type="presParOf" srcId="{CC22A6DA-49A1-45CB-BC8B-71E8E13C50EE}" destId="{D6296AF6-4A77-4CCB-8D0A-8DE728AA4806}" srcOrd="8" destOrd="0" presId="urn:microsoft.com/office/officeart/2005/8/layout/radial6"/>
    <dgm:cxn modelId="{B45983F8-3874-4578-9060-504DBFA27BEE}" type="presParOf" srcId="{CC22A6DA-49A1-45CB-BC8B-71E8E13C50EE}" destId="{C30E84AD-4668-43E2-815A-7D58BC470EFC}" srcOrd="9" destOrd="0" presId="urn:microsoft.com/office/officeart/2005/8/layout/radial6"/>
    <dgm:cxn modelId="{B4B179DB-F38E-4289-B42A-0FBD781F9475}" type="presParOf" srcId="{CC22A6DA-49A1-45CB-BC8B-71E8E13C50EE}" destId="{80FF86AE-3633-4154-8D23-CAD250259DD0}" srcOrd="10" destOrd="0" presId="urn:microsoft.com/office/officeart/2005/8/layout/radial6"/>
    <dgm:cxn modelId="{38E6236C-5CD1-4785-AB93-1933848FEE2A}" type="presParOf" srcId="{CC22A6DA-49A1-45CB-BC8B-71E8E13C50EE}" destId="{0822C144-6765-4F5E-A306-865C3344151E}" srcOrd="11" destOrd="0" presId="urn:microsoft.com/office/officeart/2005/8/layout/radial6"/>
    <dgm:cxn modelId="{2BC2123B-0A55-4DF1-B96C-3A29229BA250}" type="presParOf" srcId="{CC22A6DA-49A1-45CB-BC8B-71E8E13C50EE}" destId="{CBAC2609-6E42-49AE-B511-3012150DB429}" srcOrd="12" destOrd="0" presId="urn:microsoft.com/office/officeart/2005/8/layout/radial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9C230-6374-4820-B419-1EC43D555953}" type="doc">
      <dgm:prSet loTypeId="urn:microsoft.com/office/officeart/2005/8/layout/gear1" loCatId="cycle" qsTypeId="urn:microsoft.com/office/officeart/2005/8/quickstyle/3d3" qsCatId="3D" csTypeId="urn:microsoft.com/office/officeart/2005/8/colors/colorful4" csCatId="colorful" phldr="1"/>
      <dgm:spPr/>
      <dgm:t>
        <a:bodyPr/>
        <a:lstStyle/>
        <a:p>
          <a:endParaRPr lang="el-GR"/>
        </a:p>
      </dgm:t>
    </dgm:pt>
    <dgm:pt modelId="{6A8B9CFF-5AEF-4F9B-9E44-473C7D0ED016}">
      <dgm:prSet phldrT="[Κείμενο]" custT="1"/>
      <dgm:spPr/>
      <dgm:t>
        <a:bodyPr/>
        <a:lstStyle/>
        <a:p>
          <a:r>
            <a:rPr lang="el-GR" sz="3200" dirty="0" smtClean="0">
              <a:latin typeface="Franklin Gothic Book" pitchFamily="34" charset="0"/>
            </a:rPr>
            <a:t>Εξερεύνηση άλλων ουράνιων σωμάτων </a:t>
          </a:r>
          <a:endParaRPr lang="el-GR" sz="3200" dirty="0">
            <a:latin typeface="Franklin Gothic Book" pitchFamily="34" charset="0"/>
          </a:endParaRPr>
        </a:p>
      </dgm:t>
    </dgm:pt>
    <dgm:pt modelId="{D3918017-D106-428C-841C-30D695B03071}" type="parTrans" cxnId="{1B181A4C-9C29-4EB5-B2D9-321DA8F93616}">
      <dgm:prSet/>
      <dgm:spPr/>
      <dgm:t>
        <a:bodyPr/>
        <a:lstStyle/>
        <a:p>
          <a:endParaRPr lang="el-GR"/>
        </a:p>
      </dgm:t>
    </dgm:pt>
    <dgm:pt modelId="{E7FD8139-5FA7-416F-AB20-E39C9D805190}" type="sibTrans" cxnId="{1B181A4C-9C29-4EB5-B2D9-321DA8F93616}">
      <dgm:prSet/>
      <dgm:spPr/>
      <dgm:t>
        <a:bodyPr/>
        <a:lstStyle/>
        <a:p>
          <a:endParaRPr lang="el-GR"/>
        </a:p>
      </dgm:t>
    </dgm:pt>
    <dgm:pt modelId="{851F08FF-A17B-4AAA-AA7F-9032650DF251}">
      <dgm:prSet phldrT="[Κείμενο]" custT="1"/>
      <dgm:spPr/>
      <dgm:t>
        <a:bodyPr/>
        <a:lstStyle/>
        <a:p>
          <a:r>
            <a:rPr lang="el-GR" sz="2800" dirty="0" smtClean="0">
              <a:latin typeface="Franklin Gothic Book" pitchFamily="34" charset="0"/>
            </a:rPr>
            <a:t>Ακοή Αφή Όραση</a:t>
          </a:r>
          <a:endParaRPr lang="el-GR" sz="2800" dirty="0">
            <a:latin typeface="Franklin Gothic Book" pitchFamily="34" charset="0"/>
          </a:endParaRPr>
        </a:p>
      </dgm:t>
    </dgm:pt>
    <dgm:pt modelId="{6C99D4EE-7D0F-48EB-8C07-14E45D1112AC}" type="parTrans" cxnId="{059F3D76-283B-48E9-822A-04A989C32D69}">
      <dgm:prSet/>
      <dgm:spPr/>
      <dgm:t>
        <a:bodyPr/>
        <a:lstStyle/>
        <a:p>
          <a:endParaRPr lang="el-GR"/>
        </a:p>
      </dgm:t>
    </dgm:pt>
    <dgm:pt modelId="{81107D3D-806B-4907-BD5D-467F825F4C8C}" type="sibTrans" cxnId="{059F3D76-283B-48E9-822A-04A989C32D69}">
      <dgm:prSet/>
      <dgm:spPr/>
      <dgm:t>
        <a:bodyPr/>
        <a:lstStyle/>
        <a:p>
          <a:endParaRPr lang="el-GR"/>
        </a:p>
      </dgm:t>
    </dgm:pt>
    <dgm:pt modelId="{9C8B6B15-6052-4793-B740-A98B23558468}">
      <dgm:prSet phldrT="[Κείμενο]" custT="1"/>
      <dgm:spPr/>
      <dgm:t>
        <a:bodyPr/>
        <a:lstStyle/>
        <a:p>
          <a:r>
            <a:rPr lang="el-GR" sz="2000" dirty="0" smtClean="0">
              <a:latin typeface="Franklin Gothic Book" pitchFamily="34" charset="0"/>
            </a:rPr>
            <a:t>Η </a:t>
          </a:r>
          <a:r>
            <a:rPr lang="el-GR" sz="2000" dirty="0" err="1" smtClean="0">
              <a:latin typeface="Franklin Gothic Book" pitchFamily="34" charset="0"/>
            </a:rPr>
            <a:t>δύναμη,ο</a:t>
          </a:r>
          <a:r>
            <a:rPr lang="el-GR" sz="2000" dirty="0" smtClean="0">
              <a:latin typeface="Franklin Gothic Book" pitchFamily="34" charset="0"/>
            </a:rPr>
            <a:t> χρόνος επαφής, η </a:t>
          </a:r>
          <a:r>
            <a:rPr lang="el-GR" sz="2000" dirty="0" err="1" smtClean="0">
              <a:latin typeface="Franklin Gothic Book" pitchFamily="34" charset="0"/>
            </a:rPr>
            <a:t>επανάληψη,η</a:t>
          </a:r>
          <a:r>
            <a:rPr lang="el-GR" sz="2000" dirty="0" smtClean="0">
              <a:latin typeface="Franklin Gothic Book" pitchFamily="34" charset="0"/>
            </a:rPr>
            <a:t> επιφάνεια επαφής</a:t>
          </a:r>
          <a:endParaRPr lang="el-GR" sz="2000" dirty="0">
            <a:latin typeface="Franklin Gothic Book" pitchFamily="34" charset="0"/>
          </a:endParaRPr>
        </a:p>
      </dgm:t>
    </dgm:pt>
    <dgm:pt modelId="{15794268-9780-4B3F-8D9A-4DE0C9162963}" type="parTrans" cxnId="{58DCFA3B-2DE2-40F2-9D1F-F7893C54419B}">
      <dgm:prSet/>
      <dgm:spPr/>
      <dgm:t>
        <a:bodyPr/>
        <a:lstStyle/>
        <a:p>
          <a:endParaRPr lang="el-GR"/>
        </a:p>
      </dgm:t>
    </dgm:pt>
    <dgm:pt modelId="{7DE065BA-623D-448E-8488-D16778CAC623}" type="sibTrans" cxnId="{58DCFA3B-2DE2-40F2-9D1F-F7893C54419B}">
      <dgm:prSet/>
      <dgm:spPr/>
      <dgm:t>
        <a:bodyPr/>
        <a:lstStyle/>
        <a:p>
          <a:endParaRPr lang="el-GR"/>
        </a:p>
      </dgm:t>
    </dgm:pt>
    <dgm:pt modelId="{09639105-9BE4-4DA7-93A7-6378AE159933}" type="pres">
      <dgm:prSet presAssocID="{1669C230-6374-4820-B419-1EC43D555953}" presName="composite" presStyleCnt="0">
        <dgm:presLayoutVars>
          <dgm:chMax val="3"/>
          <dgm:animLvl val="lvl"/>
          <dgm:resizeHandles val="exact"/>
        </dgm:presLayoutVars>
      </dgm:prSet>
      <dgm:spPr/>
      <dgm:t>
        <a:bodyPr/>
        <a:lstStyle/>
        <a:p>
          <a:endParaRPr lang="el-GR"/>
        </a:p>
      </dgm:t>
    </dgm:pt>
    <dgm:pt modelId="{B4AC9047-74A5-410C-B607-052F0C897986}" type="pres">
      <dgm:prSet presAssocID="{6A8B9CFF-5AEF-4F9B-9E44-473C7D0ED016}" presName="gear1" presStyleLbl="node1" presStyleIdx="0" presStyleCnt="3" custScaleX="139146" custScaleY="134971" custLinFactNeighborX="57022" custLinFactNeighborY="-8888">
        <dgm:presLayoutVars>
          <dgm:chMax val="1"/>
          <dgm:bulletEnabled val="1"/>
        </dgm:presLayoutVars>
      </dgm:prSet>
      <dgm:spPr/>
      <dgm:t>
        <a:bodyPr/>
        <a:lstStyle/>
        <a:p>
          <a:endParaRPr lang="el-GR"/>
        </a:p>
      </dgm:t>
    </dgm:pt>
    <dgm:pt modelId="{7330C656-3099-4DBC-9BE6-33F3C602D1AF}" type="pres">
      <dgm:prSet presAssocID="{6A8B9CFF-5AEF-4F9B-9E44-473C7D0ED016}" presName="gear1srcNode" presStyleLbl="node1" presStyleIdx="0" presStyleCnt="3"/>
      <dgm:spPr/>
      <dgm:t>
        <a:bodyPr/>
        <a:lstStyle/>
        <a:p>
          <a:endParaRPr lang="el-GR"/>
        </a:p>
      </dgm:t>
    </dgm:pt>
    <dgm:pt modelId="{264F180A-C5F8-490C-BB1B-7272EAA2169F}" type="pres">
      <dgm:prSet presAssocID="{6A8B9CFF-5AEF-4F9B-9E44-473C7D0ED016}" presName="gear1dstNode" presStyleLbl="node1" presStyleIdx="0" presStyleCnt="3"/>
      <dgm:spPr/>
      <dgm:t>
        <a:bodyPr/>
        <a:lstStyle/>
        <a:p>
          <a:endParaRPr lang="el-GR"/>
        </a:p>
      </dgm:t>
    </dgm:pt>
    <dgm:pt modelId="{F196E207-388A-4B7D-A79D-44084152E7A2}" type="pres">
      <dgm:prSet presAssocID="{9C8B6B15-6052-4793-B740-A98B23558468}" presName="gear2" presStyleLbl="node1" presStyleIdx="1" presStyleCnt="3" custAng="567004" custScaleX="162008" custScaleY="157793" custLinFactNeighborX="24772" custLinFactNeighborY="11280">
        <dgm:presLayoutVars>
          <dgm:chMax val="1"/>
          <dgm:bulletEnabled val="1"/>
        </dgm:presLayoutVars>
      </dgm:prSet>
      <dgm:spPr/>
      <dgm:t>
        <a:bodyPr/>
        <a:lstStyle/>
        <a:p>
          <a:endParaRPr lang="el-GR"/>
        </a:p>
      </dgm:t>
    </dgm:pt>
    <dgm:pt modelId="{13CF1C66-19DB-426D-9318-87371EAC8D96}" type="pres">
      <dgm:prSet presAssocID="{9C8B6B15-6052-4793-B740-A98B23558468}" presName="gear2srcNode" presStyleLbl="node1" presStyleIdx="1" presStyleCnt="3"/>
      <dgm:spPr/>
      <dgm:t>
        <a:bodyPr/>
        <a:lstStyle/>
        <a:p>
          <a:endParaRPr lang="el-GR"/>
        </a:p>
      </dgm:t>
    </dgm:pt>
    <dgm:pt modelId="{296D6153-DE0A-4D63-9842-697E63C864C8}" type="pres">
      <dgm:prSet presAssocID="{9C8B6B15-6052-4793-B740-A98B23558468}" presName="gear2dstNode" presStyleLbl="node1" presStyleIdx="1" presStyleCnt="3"/>
      <dgm:spPr/>
      <dgm:t>
        <a:bodyPr/>
        <a:lstStyle/>
        <a:p>
          <a:endParaRPr lang="el-GR"/>
        </a:p>
      </dgm:t>
    </dgm:pt>
    <dgm:pt modelId="{3D4C48E4-FB20-4B57-BA7F-44E53A2C6FED}" type="pres">
      <dgm:prSet presAssocID="{851F08FF-A17B-4AAA-AA7F-9032650DF251}" presName="gear3" presStyleLbl="node1" presStyleIdx="2" presStyleCnt="3" custScaleX="119633" custScaleY="123120" custLinFactX="-32801" custLinFactNeighborX="-100000" custLinFactNeighborY="50250"/>
      <dgm:spPr/>
      <dgm:t>
        <a:bodyPr/>
        <a:lstStyle/>
        <a:p>
          <a:endParaRPr lang="el-GR"/>
        </a:p>
      </dgm:t>
    </dgm:pt>
    <dgm:pt modelId="{6899530F-F289-45F1-992C-40251D16A748}" type="pres">
      <dgm:prSet presAssocID="{851F08FF-A17B-4AAA-AA7F-9032650DF251}" presName="gear3tx" presStyleLbl="node1" presStyleIdx="2" presStyleCnt="3">
        <dgm:presLayoutVars>
          <dgm:chMax val="1"/>
          <dgm:bulletEnabled val="1"/>
        </dgm:presLayoutVars>
      </dgm:prSet>
      <dgm:spPr/>
      <dgm:t>
        <a:bodyPr/>
        <a:lstStyle/>
        <a:p>
          <a:endParaRPr lang="el-GR"/>
        </a:p>
      </dgm:t>
    </dgm:pt>
    <dgm:pt modelId="{E4CD0575-5FB8-48B8-8506-A2D6082023FC}" type="pres">
      <dgm:prSet presAssocID="{851F08FF-A17B-4AAA-AA7F-9032650DF251}" presName="gear3srcNode" presStyleLbl="node1" presStyleIdx="2" presStyleCnt="3"/>
      <dgm:spPr/>
      <dgm:t>
        <a:bodyPr/>
        <a:lstStyle/>
        <a:p>
          <a:endParaRPr lang="el-GR"/>
        </a:p>
      </dgm:t>
    </dgm:pt>
    <dgm:pt modelId="{39AC7583-B620-465B-9662-441BD38DFF98}" type="pres">
      <dgm:prSet presAssocID="{851F08FF-A17B-4AAA-AA7F-9032650DF251}" presName="gear3dstNode" presStyleLbl="node1" presStyleIdx="2" presStyleCnt="3"/>
      <dgm:spPr/>
      <dgm:t>
        <a:bodyPr/>
        <a:lstStyle/>
        <a:p>
          <a:endParaRPr lang="el-GR"/>
        </a:p>
      </dgm:t>
    </dgm:pt>
    <dgm:pt modelId="{E7352DBE-0B80-493E-855D-6D8F6A30DC1F}" type="pres">
      <dgm:prSet presAssocID="{E7FD8139-5FA7-416F-AB20-E39C9D805190}" presName="connector1" presStyleLbl="sibTrans2D1" presStyleIdx="0" presStyleCnt="3" custAng="10463855" custLinFactNeighborX="18376" custLinFactNeighborY="10765"/>
      <dgm:spPr/>
      <dgm:t>
        <a:bodyPr/>
        <a:lstStyle/>
        <a:p>
          <a:endParaRPr lang="el-GR"/>
        </a:p>
      </dgm:t>
    </dgm:pt>
    <dgm:pt modelId="{469D6927-EB6A-4ECF-B725-1DA615EBE393}" type="pres">
      <dgm:prSet presAssocID="{7DE065BA-623D-448E-8488-D16778CAC623}" presName="connector2" presStyleLbl="sibTrans2D1" presStyleIdx="1" presStyleCnt="3" custAng="3541672" custLinFactNeighborX="33087" custLinFactNeighborY="-13548"/>
      <dgm:spPr/>
      <dgm:t>
        <a:bodyPr/>
        <a:lstStyle/>
        <a:p>
          <a:endParaRPr lang="el-GR"/>
        </a:p>
      </dgm:t>
    </dgm:pt>
    <dgm:pt modelId="{26C5B5CA-7920-4B3F-B727-E19B127DAB89}" type="pres">
      <dgm:prSet presAssocID="{81107D3D-806B-4907-BD5D-467F825F4C8C}" presName="connector3" presStyleLbl="sibTrans2D1" presStyleIdx="2" presStyleCnt="3" custAng="16551514" custLinFactX="-8131" custLinFactNeighborX="-100000" custLinFactNeighborY="52720"/>
      <dgm:spPr/>
      <dgm:t>
        <a:bodyPr/>
        <a:lstStyle/>
        <a:p>
          <a:endParaRPr lang="el-GR"/>
        </a:p>
      </dgm:t>
    </dgm:pt>
  </dgm:ptLst>
  <dgm:cxnLst>
    <dgm:cxn modelId="{3600BB0D-6324-4B36-A256-59F1B429EEEF}" type="presOf" srcId="{9C8B6B15-6052-4793-B740-A98B23558468}" destId="{F196E207-388A-4B7D-A79D-44084152E7A2}" srcOrd="0" destOrd="0" presId="urn:microsoft.com/office/officeart/2005/8/layout/gear1"/>
    <dgm:cxn modelId="{0A885C7E-ADC8-4FB0-A16E-092D8F5BCD3E}" type="presOf" srcId="{E7FD8139-5FA7-416F-AB20-E39C9D805190}" destId="{E7352DBE-0B80-493E-855D-6D8F6A30DC1F}" srcOrd="0" destOrd="0" presId="urn:microsoft.com/office/officeart/2005/8/layout/gear1"/>
    <dgm:cxn modelId="{02BEFB22-39DD-402A-9896-5D91883EBBC8}" type="presOf" srcId="{851F08FF-A17B-4AAA-AA7F-9032650DF251}" destId="{3D4C48E4-FB20-4B57-BA7F-44E53A2C6FED}" srcOrd="0" destOrd="0" presId="urn:microsoft.com/office/officeart/2005/8/layout/gear1"/>
    <dgm:cxn modelId="{1B181A4C-9C29-4EB5-B2D9-321DA8F93616}" srcId="{1669C230-6374-4820-B419-1EC43D555953}" destId="{6A8B9CFF-5AEF-4F9B-9E44-473C7D0ED016}" srcOrd="0" destOrd="0" parTransId="{D3918017-D106-428C-841C-30D695B03071}" sibTransId="{E7FD8139-5FA7-416F-AB20-E39C9D805190}"/>
    <dgm:cxn modelId="{CAE50C2B-C458-4DD9-84CB-C5623C57662F}" type="presOf" srcId="{9C8B6B15-6052-4793-B740-A98B23558468}" destId="{13CF1C66-19DB-426D-9318-87371EAC8D96}" srcOrd="1" destOrd="0" presId="urn:microsoft.com/office/officeart/2005/8/layout/gear1"/>
    <dgm:cxn modelId="{58DCFA3B-2DE2-40F2-9D1F-F7893C54419B}" srcId="{1669C230-6374-4820-B419-1EC43D555953}" destId="{9C8B6B15-6052-4793-B740-A98B23558468}" srcOrd="1" destOrd="0" parTransId="{15794268-9780-4B3F-8D9A-4DE0C9162963}" sibTransId="{7DE065BA-623D-448E-8488-D16778CAC623}"/>
    <dgm:cxn modelId="{7614E731-EE2F-4B74-8EA3-9AE5858980C8}" type="presOf" srcId="{1669C230-6374-4820-B419-1EC43D555953}" destId="{09639105-9BE4-4DA7-93A7-6378AE159933}" srcOrd="0" destOrd="0" presId="urn:microsoft.com/office/officeart/2005/8/layout/gear1"/>
    <dgm:cxn modelId="{AF3A93F0-DEA1-4114-9663-124D472666D7}" type="presOf" srcId="{6A8B9CFF-5AEF-4F9B-9E44-473C7D0ED016}" destId="{264F180A-C5F8-490C-BB1B-7272EAA2169F}" srcOrd="2" destOrd="0" presId="urn:microsoft.com/office/officeart/2005/8/layout/gear1"/>
    <dgm:cxn modelId="{F110377B-F99E-4F63-B2B8-B43C9F1E503F}" type="presOf" srcId="{851F08FF-A17B-4AAA-AA7F-9032650DF251}" destId="{E4CD0575-5FB8-48B8-8506-A2D6082023FC}" srcOrd="2" destOrd="0" presId="urn:microsoft.com/office/officeart/2005/8/layout/gear1"/>
    <dgm:cxn modelId="{18E23B3F-9C8B-44B4-B5C9-1A1535934551}" type="presOf" srcId="{851F08FF-A17B-4AAA-AA7F-9032650DF251}" destId="{6899530F-F289-45F1-992C-40251D16A748}" srcOrd="1" destOrd="0" presId="urn:microsoft.com/office/officeart/2005/8/layout/gear1"/>
    <dgm:cxn modelId="{059F3D76-283B-48E9-822A-04A989C32D69}" srcId="{1669C230-6374-4820-B419-1EC43D555953}" destId="{851F08FF-A17B-4AAA-AA7F-9032650DF251}" srcOrd="2" destOrd="0" parTransId="{6C99D4EE-7D0F-48EB-8C07-14E45D1112AC}" sibTransId="{81107D3D-806B-4907-BD5D-467F825F4C8C}"/>
    <dgm:cxn modelId="{2BE70F6E-25F6-4BDC-8CE1-4AF72ABEFF19}" type="presOf" srcId="{6A8B9CFF-5AEF-4F9B-9E44-473C7D0ED016}" destId="{7330C656-3099-4DBC-9BE6-33F3C602D1AF}" srcOrd="1" destOrd="0" presId="urn:microsoft.com/office/officeart/2005/8/layout/gear1"/>
    <dgm:cxn modelId="{7B6CC6C9-E50A-4FEB-9986-D519ECDB3D24}" type="presOf" srcId="{81107D3D-806B-4907-BD5D-467F825F4C8C}" destId="{26C5B5CA-7920-4B3F-B727-E19B127DAB89}" srcOrd="0" destOrd="0" presId="urn:microsoft.com/office/officeart/2005/8/layout/gear1"/>
    <dgm:cxn modelId="{9DD44287-8EEA-49EE-BFDE-3D01CB39EFDD}" type="presOf" srcId="{6A8B9CFF-5AEF-4F9B-9E44-473C7D0ED016}" destId="{B4AC9047-74A5-410C-B607-052F0C897986}" srcOrd="0" destOrd="0" presId="urn:microsoft.com/office/officeart/2005/8/layout/gear1"/>
    <dgm:cxn modelId="{DCC149B5-4CD0-4E66-AC0A-2A3FB78B9B4E}" type="presOf" srcId="{7DE065BA-623D-448E-8488-D16778CAC623}" destId="{469D6927-EB6A-4ECF-B725-1DA615EBE393}" srcOrd="0" destOrd="0" presId="urn:microsoft.com/office/officeart/2005/8/layout/gear1"/>
    <dgm:cxn modelId="{119BE62B-0871-49CD-B36D-811031B4DFC2}" type="presOf" srcId="{9C8B6B15-6052-4793-B740-A98B23558468}" destId="{296D6153-DE0A-4D63-9842-697E63C864C8}" srcOrd="2" destOrd="0" presId="urn:microsoft.com/office/officeart/2005/8/layout/gear1"/>
    <dgm:cxn modelId="{F9512DFC-F8F6-441F-B951-132EA0E76AC0}" type="presOf" srcId="{851F08FF-A17B-4AAA-AA7F-9032650DF251}" destId="{39AC7583-B620-465B-9662-441BD38DFF98}" srcOrd="3" destOrd="0" presId="urn:microsoft.com/office/officeart/2005/8/layout/gear1"/>
    <dgm:cxn modelId="{7973FDD8-8A99-483B-9C3D-5C3504154182}" type="presParOf" srcId="{09639105-9BE4-4DA7-93A7-6378AE159933}" destId="{B4AC9047-74A5-410C-B607-052F0C897986}" srcOrd="0" destOrd="0" presId="urn:microsoft.com/office/officeart/2005/8/layout/gear1"/>
    <dgm:cxn modelId="{DECF7724-008E-4430-8793-E002DE0CC086}" type="presParOf" srcId="{09639105-9BE4-4DA7-93A7-6378AE159933}" destId="{7330C656-3099-4DBC-9BE6-33F3C602D1AF}" srcOrd="1" destOrd="0" presId="urn:microsoft.com/office/officeart/2005/8/layout/gear1"/>
    <dgm:cxn modelId="{07290B87-FE01-45CF-9413-E2819D3EE04B}" type="presParOf" srcId="{09639105-9BE4-4DA7-93A7-6378AE159933}" destId="{264F180A-C5F8-490C-BB1B-7272EAA2169F}" srcOrd="2" destOrd="0" presId="urn:microsoft.com/office/officeart/2005/8/layout/gear1"/>
    <dgm:cxn modelId="{DE80BE6E-3FC5-49DB-836C-12118321E278}" type="presParOf" srcId="{09639105-9BE4-4DA7-93A7-6378AE159933}" destId="{F196E207-388A-4B7D-A79D-44084152E7A2}" srcOrd="3" destOrd="0" presId="urn:microsoft.com/office/officeart/2005/8/layout/gear1"/>
    <dgm:cxn modelId="{3606E445-8020-4E92-9A94-689AC9C328DE}" type="presParOf" srcId="{09639105-9BE4-4DA7-93A7-6378AE159933}" destId="{13CF1C66-19DB-426D-9318-87371EAC8D96}" srcOrd="4" destOrd="0" presId="urn:microsoft.com/office/officeart/2005/8/layout/gear1"/>
    <dgm:cxn modelId="{CDF1CBB7-A9C9-4EBC-80AF-FD1C7220CDAA}" type="presParOf" srcId="{09639105-9BE4-4DA7-93A7-6378AE159933}" destId="{296D6153-DE0A-4D63-9842-697E63C864C8}" srcOrd="5" destOrd="0" presId="urn:microsoft.com/office/officeart/2005/8/layout/gear1"/>
    <dgm:cxn modelId="{9D5E3145-A28F-4D13-AD94-68786D61AC10}" type="presParOf" srcId="{09639105-9BE4-4DA7-93A7-6378AE159933}" destId="{3D4C48E4-FB20-4B57-BA7F-44E53A2C6FED}" srcOrd="6" destOrd="0" presId="urn:microsoft.com/office/officeart/2005/8/layout/gear1"/>
    <dgm:cxn modelId="{4598840C-AC62-4CA6-AEEB-3F733CFC3CB7}" type="presParOf" srcId="{09639105-9BE4-4DA7-93A7-6378AE159933}" destId="{6899530F-F289-45F1-992C-40251D16A748}" srcOrd="7" destOrd="0" presId="urn:microsoft.com/office/officeart/2005/8/layout/gear1"/>
    <dgm:cxn modelId="{886905AC-5362-4B1B-B640-944AC91D7E92}" type="presParOf" srcId="{09639105-9BE4-4DA7-93A7-6378AE159933}" destId="{E4CD0575-5FB8-48B8-8506-A2D6082023FC}" srcOrd="8" destOrd="0" presId="urn:microsoft.com/office/officeart/2005/8/layout/gear1"/>
    <dgm:cxn modelId="{AA8F529F-9E13-40AD-9E91-67CFC6CD9D5A}" type="presParOf" srcId="{09639105-9BE4-4DA7-93A7-6378AE159933}" destId="{39AC7583-B620-465B-9662-441BD38DFF98}" srcOrd="9" destOrd="0" presId="urn:microsoft.com/office/officeart/2005/8/layout/gear1"/>
    <dgm:cxn modelId="{ED70E6F4-3848-4D82-BB7E-703C09183FEC}" type="presParOf" srcId="{09639105-9BE4-4DA7-93A7-6378AE159933}" destId="{E7352DBE-0B80-493E-855D-6D8F6A30DC1F}" srcOrd="10" destOrd="0" presId="urn:microsoft.com/office/officeart/2005/8/layout/gear1"/>
    <dgm:cxn modelId="{CAD3A80C-5621-4C75-AFE1-8DBF506865FE}" type="presParOf" srcId="{09639105-9BE4-4DA7-93A7-6378AE159933}" destId="{469D6927-EB6A-4ECF-B725-1DA615EBE393}" srcOrd="11" destOrd="0" presId="urn:microsoft.com/office/officeart/2005/8/layout/gear1"/>
    <dgm:cxn modelId="{BE9C8CD2-5B6D-4CF7-A213-74DC88B12C87}" type="presParOf" srcId="{09639105-9BE4-4DA7-93A7-6378AE159933}" destId="{26C5B5CA-7920-4B3F-B727-E19B127DAB89}"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5D6DE-DFF7-4658-A804-AD47A11032A0}"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l-GR"/>
        </a:p>
      </dgm:t>
    </dgm:pt>
    <dgm:pt modelId="{AE4AF4E2-1C3B-4B42-8396-3FC4C4C9684C}">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i="1" dirty="0" smtClean="0">
              <a:latin typeface="Arial" pitchFamily="34" charset="0"/>
              <a:cs typeface="Arial" pitchFamily="34" charset="0"/>
            </a:rPr>
            <a:t>Μπορείτε να αναφέρετε παραδείγματα όπου η τεχνολογία βοήθησε την έρευνά σας;</a:t>
          </a:r>
        </a:p>
        <a:p>
          <a:endParaRPr lang="el-GR" sz="2000" dirty="0" smtClean="0">
            <a:latin typeface="Arial" pitchFamily="34" charset="0"/>
            <a:cs typeface="Arial" pitchFamily="34" charset="0"/>
          </a:endParaRPr>
        </a:p>
        <a:p>
          <a:r>
            <a:rPr lang="el-GR" sz="1800" dirty="0" smtClean="0">
              <a:latin typeface="Arial" pitchFamily="34" charset="0"/>
              <a:cs typeface="Arial" pitchFamily="34" charset="0"/>
            </a:rPr>
            <a:t>Η κατασκευή σύγχρονων τηλεσκοπίων και ραδιοτηλεσκόπιων εξαρτάται από την προηγμένη τεχνολογία που διαθέτει η ταχύτατη μετάδοση σημάτων.</a:t>
          </a:r>
          <a:endParaRPr lang="el-GR" sz="2000" dirty="0">
            <a:latin typeface="Arial" pitchFamily="34" charset="0"/>
            <a:cs typeface="Arial" pitchFamily="34" charset="0"/>
          </a:endParaRPr>
        </a:p>
      </dgm:t>
    </dgm:pt>
    <dgm:pt modelId="{A33965CD-EBDB-4BEC-8099-A031950B58BF}" type="parTrans" cxnId="{CF0E893B-3B75-4C31-9943-346C5FD3B383}">
      <dgm:prSet/>
      <dgm:spPr/>
      <dgm:t>
        <a:bodyPr/>
        <a:lstStyle/>
        <a:p>
          <a:endParaRPr lang="el-GR"/>
        </a:p>
      </dgm:t>
    </dgm:pt>
    <dgm:pt modelId="{166BE26E-F36C-4436-98A4-389F00C78806}" type="sibTrans" cxnId="{CF0E893B-3B75-4C31-9943-346C5FD3B383}">
      <dgm:prSet/>
      <dgm:spPr/>
      <dgm:t>
        <a:bodyPr/>
        <a:lstStyle/>
        <a:p>
          <a:endParaRPr lang="el-GR"/>
        </a:p>
      </dgm:t>
    </dgm:pt>
    <dgm:pt modelId="{2F0ABF9E-82F6-41F2-BA9C-44F37A9E5DE2}">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l-GR" sz="1800" dirty="0"/>
        </a:p>
      </dgm:t>
    </dgm:pt>
    <dgm:pt modelId="{CDA036C3-BCC0-47E1-942A-3EB8FC889086}" type="parTrans" cxnId="{B654109C-5524-4D22-A209-3E2625F3A6E5}">
      <dgm:prSet/>
      <dgm:spPr/>
      <dgm:t>
        <a:bodyPr/>
        <a:lstStyle/>
        <a:p>
          <a:endParaRPr lang="el-GR"/>
        </a:p>
      </dgm:t>
    </dgm:pt>
    <dgm:pt modelId="{AEFB7954-B268-4738-AE83-26CD008EC18A}" type="sibTrans" cxnId="{B654109C-5524-4D22-A209-3E2625F3A6E5}">
      <dgm:prSet/>
      <dgm:spPr/>
      <dgm:t>
        <a:bodyPr/>
        <a:lstStyle/>
        <a:p>
          <a:endParaRPr lang="el-GR"/>
        </a:p>
      </dgm:t>
    </dgm:pt>
    <dgm:pt modelId="{0E0DDC7E-7096-4499-9197-DADA640F4745}">
      <dgm:prSet phldrT="[Κείμενο]">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l-GR" sz="1200" dirty="0"/>
        </a:p>
      </dgm:t>
    </dgm:pt>
    <dgm:pt modelId="{F26ED875-9670-4C75-9245-ADFB645FD71E}" type="parTrans" cxnId="{08604194-6673-47C4-AD43-88C5291AEAEF}">
      <dgm:prSet/>
      <dgm:spPr/>
      <dgm:t>
        <a:bodyPr/>
        <a:lstStyle/>
        <a:p>
          <a:endParaRPr lang="el-GR"/>
        </a:p>
      </dgm:t>
    </dgm:pt>
    <dgm:pt modelId="{17DDEAA2-5CFB-4676-924F-390E3E76DDCD}" type="sibTrans" cxnId="{08604194-6673-47C4-AD43-88C5291AEAEF}">
      <dgm:prSet/>
      <dgm:spPr/>
      <dgm:t>
        <a:bodyPr/>
        <a:lstStyle/>
        <a:p>
          <a:endParaRPr lang="el-GR"/>
        </a:p>
      </dgm:t>
    </dgm:pt>
    <dgm:pt modelId="{9F920B58-3CE2-4E07-A9CB-C0B4A59E9B7D}">
      <dgm:prSet phldrT="[Κείμενο]"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l-GR" sz="2000" i="1" dirty="0" smtClean="0">
              <a:latin typeface="Arial" pitchFamily="34" charset="0"/>
              <a:ea typeface="Arial Unicode MS" pitchFamily="34" charset="-128"/>
              <a:cs typeface="Arial" pitchFamily="34" charset="0"/>
            </a:rPr>
            <a:t>Ποια είναι τα κυριότερα όργανα που χρησιμοποιείται εσείς στην έρευνα σας;</a:t>
          </a:r>
        </a:p>
        <a:p>
          <a:endParaRPr lang="el-GR" sz="2000" dirty="0" smtClean="0"/>
        </a:p>
        <a:p>
          <a:r>
            <a:rPr lang="el-GR" sz="2000" dirty="0" smtClean="0">
              <a:latin typeface="Arial" pitchFamily="34" charset="0"/>
              <a:cs typeface="Arial" pitchFamily="34" charset="0"/>
            </a:rPr>
            <a:t>Οπτικά τηλεσκόπια και ραδιοτηλεσκόπια διαμέτρου 100 μέτρα και σπανιότερα σε συνεργασία με δορυφόρους ακτινών Χ</a:t>
          </a:r>
          <a:endParaRPr lang="el-GR" sz="2000" dirty="0">
            <a:latin typeface="Arial" pitchFamily="34" charset="0"/>
            <a:cs typeface="Arial" pitchFamily="34" charset="0"/>
          </a:endParaRPr>
        </a:p>
      </dgm:t>
    </dgm:pt>
    <dgm:pt modelId="{100CD0B6-5C7A-44C5-BB24-BD27E0CEDE85}" type="parTrans" cxnId="{7379446B-F95C-40F1-9A60-0BA974BA21B8}">
      <dgm:prSet/>
      <dgm:spPr/>
      <dgm:t>
        <a:bodyPr/>
        <a:lstStyle/>
        <a:p>
          <a:endParaRPr lang="el-GR"/>
        </a:p>
      </dgm:t>
    </dgm:pt>
    <dgm:pt modelId="{CC98335D-B1BD-4C1D-9C5D-AB4E72758FDD}" type="sibTrans" cxnId="{7379446B-F95C-40F1-9A60-0BA974BA21B8}">
      <dgm:prSet/>
      <dgm:spPr/>
      <dgm:t>
        <a:bodyPr/>
        <a:lstStyle/>
        <a:p>
          <a:endParaRPr lang="el-GR"/>
        </a:p>
      </dgm:t>
    </dgm:pt>
    <dgm:pt modelId="{CA14F9F4-A11A-46E7-85F0-7864A57DFF25}" type="pres">
      <dgm:prSet presAssocID="{1515D6DE-DFF7-4658-A804-AD47A11032A0}" presName="Name0" presStyleCnt="0">
        <dgm:presLayoutVars>
          <dgm:dir/>
          <dgm:resizeHandles val="exact"/>
        </dgm:presLayoutVars>
      </dgm:prSet>
      <dgm:spPr/>
      <dgm:t>
        <a:bodyPr/>
        <a:lstStyle/>
        <a:p>
          <a:endParaRPr lang="el-GR"/>
        </a:p>
      </dgm:t>
    </dgm:pt>
    <dgm:pt modelId="{EA97C13D-0B58-4C54-9459-0774B0EFDA57}" type="pres">
      <dgm:prSet presAssocID="{AE4AF4E2-1C3B-4B42-8396-3FC4C4C9684C}" presName="node" presStyleLbl="node1" presStyleIdx="0" presStyleCnt="2" custScaleX="104808" custScaleY="90841" custLinFactX="97220" custLinFactNeighborX="100000" custLinFactNeighborY="-7315">
        <dgm:presLayoutVars>
          <dgm:bulletEnabled val="1"/>
        </dgm:presLayoutVars>
      </dgm:prSet>
      <dgm:spPr/>
      <dgm:t>
        <a:bodyPr/>
        <a:lstStyle/>
        <a:p>
          <a:endParaRPr lang="el-GR"/>
        </a:p>
      </dgm:t>
    </dgm:pt>
    <dgm:pt modelId="{467C9694-4381-4AAB-B9F9-3A475245B10C}" type="pres">
      <dgm:prSet presAssocID="{166BE26E-F36C-4436-98A4-389F00C78806}" presName="sibTrans" presStyleCnt="0"/>
      <dgm:spPr/>
    </dgm:pt>
    <dgm:pt modelId="{6620560F-A5C9-4B94-A528-FE2A004E3450}" type="pres">
      <dgm:prSet presAssocID="{9F920B58-3CE2-4E07-A9CB-C0B4A59E9B7D}" presName="node" presStyleLbl="node1" presStyleIdx="1" presStyleCnt="2" custScaleY="82804" custLinFactX="-100939" custLinFactNeighborX="-200000" custLinFactNeighborY="-13576">
        <dgm:presLayoutVars>
          <dgm:bulletEnabled val="1"/>
        </dgm:presLayoutVars>
      </dgm:prSet>
      <dgm:spPr/>
      <dgm:t>
        <a:bodyPr/>
        <a:lstStyle/>
        <a:p>
          <a:endParaRPr lang="el-GR"/>
        </a:p>
      </dgm:t>
    </dgm:pt>
  </dgm:ptLst>
  <dgm:cxnLst>
    <dgm:cxn modelId="{2E023D4E-9A29-41C8-9CB3-DF3C354117A4}" type="presOf" srcId="{2F0ABF9E-82F6-41F2-BA9C-44F37A9E5DE2}" destId="{EA97C13D-0B58-4C54-9459-0774B0EFDA57}" srcOrd="0" destOrd="1" presId="urn:microsoft.com/office/officeart/2005/8/layout/hList6"/>
    <dgm:cxn modelId="{965E9AA6-4B34-494C-B670-D958C56E0951}" type="presOf" srcId="{0E0DDC7E-7096-4499-9197-DADA640F4745}" destId="{EA97C13D-0B58-4C54-9459-0774B0EFDA57}" srcOrd="0" destOrd="2" presId="urn:microsoft.com/office/officeart/2005/8/layout/hList6"/>
    <dgm:cxn modelId="{0186A6D2-6980-47D1-B3C5-2C52034A7A75}" type="presOf" srcId="{AE4AF4E2-1C3B-4B42-8396-3FC4C4C9684C}" destId="{EA97C13D-0B58-4C54-9459-0774B0EFDA57}" srcOrd="0" destOrd="0" presId="urn:microsoft.com/office/officeart/2005/8/layout/hList6"/>
    <dgm:cxn modelId="{B654109C-5524-4D22-A209-3E2625F3A6E5}" srcId="{AE4AF4E2-1C3B-4B42-8396-3FC4C4C9684C}" destId="{2F0ABF9E-82F6-41F2-BA9C-44F37A9E5DE2}" srcOrd="0" destOrd="0" parTransId="{CDA036C3-BCC0-47E1-942A-3EB8FC889086}" sibTransId="{AEFB7954-B268-4738-AE83-26CD008EC18A}"/>
    <dgm:cxn modelId="{F5EC338F-658E-4228-9AB9-1839051B7222}" type="presOf" srcId="{1515D6DE-DFF7-4658-A804-AD47A11032A0}" destId="{CA14F9F4-A11A-46E7-85F0-7864A57DFF25}" srcOrd="0" destOrd="0" presId="urn:microsoft.com/office/officeart/2005/8/layout/hList6"/>
    <dgm:cxn modelId="{7379446B-F95C-40F1-9A60-0BA974BA21B8}" srcId="{1515D6DE-DFF7-4658-A804-AD47A11032A0}" destId="{9F920B58-3CE2-4E07-A9CB-C0B4A59E9B7D}" srcOrd="1" destOrd="0" parTransId="{100CD0B6-5C7A-44C5-BB24-BD27E0CEDE85}" sibTransId="{CC98335D-B1BD-4C1D-9C5D-AB4E72758FDD}"/>
    <dgm:cxn modelId="{08604194-6673-47C4-AD43-88C5291AEAEF}" srcId="{AE4AF4E2-1C3B-4B42-8396-3FC4C4C9684C}" destId="{0E0DDC7E-7096-4499-9197-DADA640F4745}" srcOrd="1" destOrd="0" parTransId="{F26ED875-9670-4C75-9245-ADFB645FD71E}" sibTransId="{17DDEAA2-5CFB-4676-924F-390E3E76DDCD}"/>
    <dgm:cxn modelId="{CF0E893B-3B75-4C31-9943-346C5FD3B383}" srcId="{1515D6DE-DFF7-4658-A804-AD47A11032A0}" destId="{AE4AF4E2-1C3B-4B42-8396-3FC4C4C9684C}" srcOrd="0" destOrd="0" parTransId="{A33965CD-EBDB-4BEC-8099-A031950B58BF}" sibTransId="{166BE26E-F36C-4436-98A4-389F00C78806}"/>
    <dgm:cxn modelId="{207897E0-9939-402E-8F48-E1AD9B06813B}" type="presOf" srcId="{9F920B58-3CE2-4E07-A9CB-C0B4A59E9B7D}" destId="{6620560F-A5C9-4B94-A528-FE2A004E3450}" srcOrd="0" destOrd="0" presId="urn:microsoft.com/office/officeart/2005/8/layout/hList6"/>
    <dgm:cxn modelId="{F394399A-F68E-468E-B033-B7DE9E2341C2}" type="presParOf" srcId="{CA14F9F4-A11A-46E7-85F0-7864A57DFF25}" destId="{EA97C13D-0B58-4C54-9459-0774B0EFDA57}" srcOrd="0" destOrd="0" presId="urn:microsoft.com/office/officeart/2005/8/layout/hList6"/>
    <dgm:cxn modelId="{AEAD7105-8E94-49B8-8232-9D1A42A16187}" type="presParOf" srcId="{CA14F9F4-A11A-46E7-85F0-7864A57DFF25}" destId="{467C9694-4381-4AAB-B9F9-3A475245B10C}" srcOrd="1" destOrd="0" presId="urn:microsoft.com/office/officeart/2005/8/layout/hList6"/>
    <dgm:cxn modelId="{DBB9B6E1-72E2-4A28-BEAD-C04995C17302}" type="presParOf" srcId="{CA14F9F4-A11A-46E7-85F0-7864A57DFF25}" destId="{6620560F-A5C9-4B94-A528-FE2A004E3450}"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99C68B-3E70-43B7-8F0B-69D6C730CF76}">
      <dsp:nvSpPr>
        <dsp:cNvPr id="0" name=""/>
        <dsp:cNvSpPr/>
      </dsp:nvSpPr>
      <dsp:spPr>
        <a:xfrm rot="4990828">
          <a:off x="1790380" y="3042341"/>
          <a:ext cx="15809" cy="48076"/>
        </a:xfrm>
        <a:custGeom>
          <a:avLst/>
          <a:gdLst/>
          <a:ahLst/>
          <a:cxnLst/>
          <a:rect l="0" t="0" r="0" b="0"/>
          <a:pathLst>
            <a:path>
              <a:moveTo>
                <a:pt x="0" y="24038"/>
              </a:moveTo>
              <a:lnTo>
                <a:pt x="15809" y="2403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75328-71B0-47AB-BC37-817CD37CECB9}">
      <dsp:nvSpPr>
        <dsp:cNvPr id="0" name=""/>
        <dsp:cNvSpPr/>
      </dsp:nvSpPr>
      <dsp:spPr>
        <a:xfrm rot="163396">
          <a:off x="2490605" y="2289870"/>
          <a:ext cx="231160" cy="48076"/>
        </a:xfrm>
        <a:custGeom>
          <a:avLst/>
          <a:gdLst/>
          <a:ahLst/>
          <a:cxnLst/>
          <a:rect l="0" t="0" r="0" b="0"/>
          <a:pathLst>
            <a:path>
              <a:moveTo>
                <a:pt x="0" y="24038"/>
              </a:moveTo>
              <a:lnTo>
                <a:pt x="231160" y="2403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C62F3-3F43-4B48-8488-D97B7C9F9B8A}">
      <dsp:nvSpPr>
        <dsp:cNvPr id="0" name=""/>
        <dsp:cNvSpPr/>
      </dsp:nvSpPr>
      <dsp:spPr>
        <a:xfrm rot="17310007">
          <a:off x="1921238" y="1396217"/>
          <a:ext cx="133130" cy="48076"/>
        </a:xfrm>
        <a:custGeom>
          <a:avLst/>
          <a:gdLst/>
          <a:ahLst/>
          <a:cxnLst/>
          <a:rect l="0" t="0" r="0" b="0"/>
          <a:pathLst>
            <a:path>
              <a:moveTo>
                <a:pt x="0" y="24038"/>
              </a:moveTo>
              <a:lnTo>
                <a:pt x="133130" y="24038"/>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9EA48-C0C4-4BC3-B12C-0181F46D5235}">
      <dsp:nvSpPr>
        <dsp:cNvPr id="0" name=""/>
        <dsp:cNvSpPr/>
      </dsp:nvSpPr>
      <dsp:spPr>
        <a:xfrm>
          <a:off x="0" y="2452098"/>
          <a:ext cx="54050" cy="23397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0AF5C-EFC0-4D7E-8A5F-6CF88825FC5A}">
      <dsp:nvSpPr>
        <dsp:cNvPr id="0" name=""/>
        <dsp:cNvSpPr/>
      </dsp:nvSpPr>
      <dsp:spPr>
        <a:xfrm>
          <a:off x="1240102" y="23932"/>
          <a:ext cx="1978060" cy="1350142"/>
        </a:xfrm>
        <a:prstGeom prst="ellipse">
          <a:avLst/>
        </a:prstGeom>
        <a:solidFill>
          <a:schemeClr val="accent3">
            <a:hueOff val="-5513091"/>
            <a:satOff val="8941"/>
            <a:lumOff val="6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l-GR" sz="3200" kern="1200" dirty="0" smtClean="0">
              <a:latin typeface="Century Gothic" pitchFamily="34" charset="0"/>
            </a:rPr>
            <a:t>Είναι σώμα </a:t>
          </a:r>
          <a:endParaRPr lang="el-GR" sz="3200" kern="1200" dirty="0">
            <a:latin typeface="Century Gothic" pitchFamily="34" charset="0"/>
          </a:endParaRPr>
        </a:p>
      </dsp:txBody>
      <dsp:txXfrm>
        <a:off x="1240102" y="23932"/>
        <a:ext cx="1978060" cy="1350142"/>
      </dsp:txXfrm>
    </dsp:sp>
    <dsp:sp modelId="{104F0D8D-515D-497A-95B3-29640F034577}">
      <dsp:nvSpPr>
        <dsp:cNvPr id="0" name=""/>
        <dsp:cNvSpPr/>
      </dsp:nvSpPr>
      <dsp:spPr>
        <a:xfrm>
          <a:off x="2718748" y="1512169"/>
          <a:ext cx="2486505" cy="1732458"/>
        </a:xfrm>
        <a:prstGeom prst="ellipse">
          <a:avLst/>
        </a:prstGeom>
        <a:solidFill>
          <a:schemeClr val="accent3">
            <a:hueOff val="-11026182"/>
            <a:satOff val="17881"/>
            <a:lumOff val="13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err="1" smtClean="0">
              <a:latin typeface="Century Gothic" pitchFamily="34" charset="0"/>
            </a:rPr>
            <a:t>Χρησιμο</a:t>
          </a:r>
          <a:r>
            <a:rPr lang="el-GR" sz="2800" kern="1200" dirty="0" smtClean="0">
              <a:latin typeface="Century Gothic" pitchFamily="34" charset="0"/>
            </a:rPr>
            <a:t>-ποιούνται</a:t>
          </a:r>
        </a:p>
      </dsp:txBody>
      <dsp:txXfrm>
        <a:off x="2718748" y="1512169"/>
        <a:ext cx="2486505" cy="1732458"/>
      </dsp:txXfrm>
    </dsp:sp>
    <dsp:sp modelId="{9E1C8599-5B15-4354-BEE8-50D5E9C64A8D}">
      <dsp:nvSpPr>
        <dsp:cNvPr id="0" name=""/>
        <dsp:cNvSpPr/>
      </dsp:nvSpPr>
      <dsp:spPr>
        <a:xfrm>
          <a:off x="285262" y="3072760"/>
          <a:ext cx="3221650" cy="1622895"/>
        </a:xfrm>
        <a:prstGeom prst="ellipse">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latin typeface="Century Gothic" pitchFamily="34" charset="0"/>
            </a:rPr>
            <a:t>Διηπειρωτικοί βαλλιστικοί πύραυλοι </a:t>
          </a:r>
          <a:endParaRPr lang="el-GR" sz="2400" kern="1200" dirty="0">
            <a:latin typeface="Century Gothic" pitchFamily="34" charset="0"/>
          </a:endParaRPr>
        </a:p>
      </dsp:txBody>
      <dsp:txXfrm>
        <a:off x="285262" y="3072760"/>
        <a:ext cx="3221650" cy="16228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2F9CF5-B934-45F8-838C-9103EE411232}" type="slidenum">
              <a:rPr lang="el-GR" smtClean="0"/>
              <a:pPr/>
              <a:t>‹#›</a:t>
            </a:fld>
            <a:endParaRPr lang="el-G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51175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185955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211577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69925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3003349-1F86-41B8-A011-79E1B471626F}" type="datetimeFigureOut">
              <a:rPr lang="el-GR" smtClean="0"/>
              <a:pPr/>
              <a:t>7/2/2013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44546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3003349-1F86-41B8-A011-79E1B471626F}" type="datetimeFigureOut">
              <a:rPr lang="el-GR" smtClean="0"/>
              <a:pPr/>
              <a:t>7/2/2013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19542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3003349-1F86-41B8-A011-79E1B471626F}" type="datetimeFigureOut">
              <a:rPr lang="el-GR" smtClean="0"/>
              <a:pPr/>
              <a:t>7/2/2013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016790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724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281348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77771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388940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31280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41819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49966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136449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l-GR">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44993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l-GR">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1581216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l-GR">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47123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3003349-1F86-41B8-A011-79E1B471626F}" type="datetimeFigureOut">
              <a:rPr lang="el-GR" smtClean="0"/>
              <a:pPr/>
              <a:t>7/2/2013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52F9CF5-B934-45F8-838C-9103EE411232}" type="slidenum">
              <a:rPr lang="el-GR" smtClean="0"/>
              <a:pPr/>
              <a:t>‹#›</a:t>
            </a:fld>
            <a:endParaRPr lang="el-G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3510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768436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1949557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899421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825866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173686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871144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1338720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l-GR">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8219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l-GR">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73922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l-GR">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530229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7826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931307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240736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859133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895D1D">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473311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895D1D">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668741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895D1D">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528964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895D1D">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777913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8" name="Footer Placeholder 7"/>
          <p:cNvSpPr>
            <a:spLocks noGrp="1"/>
          </p:cNvSpPr>
          <p:nvPr>
            <p:ph type="ftr" sz="quarter" idx="11"/>
          </p:nvPr>
        </p:nvSpPr>
        <p:spPr/>
        <p:txBody>
          <a:bodyPr/>
          <a:lstStyle/>
          <a:p>
            <a:endParaRPr lang="el-GR">
              <a:solidFill>
                <a:srgbClr val="895D1D">
                  <a:lumMod val="90000"/>
                  <a:lumOff val="10000"/>
                </a:srgbClr>
              </a:solidFill>
            </a:endParaRPr>
          </a:p>
        </p:txBody>
      </p:sp>
      <p:sp>
        <p:nvSpPr>
          <p:cNvPr id="9" name="Slide Number Placeholder 8"/>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384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33003349-1F86-41B8-A011-79E1B471626F}" type="datetimeFigureOut">
              <a:rPr lang="el-GR" smtClean="0"/>
              <a:pPr/>
              <a:t>7/2/2013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52F9CF5-B934-45F8-838C-9103EE411232}" type="slidenum">
              <a:rPr lang="el-GR" smtClean="0"/>
              <a:pPr/>
              <a:t>‹#›</a:t>
            </a:fld>
            <a:endParaRPr lang="el-G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4" name="Footer Placeholder 3"/>
          <p:cNvSpPr>
            <a:spLocks noGrp="1"/>
          </p:cNvSpPr>
          <p:nvPr>
            <p:ph type="ftr" sz="quarter" idx="11"/>
          </p:nvPr>
        </p:nvSpPr>
        <p:spPr/>
        <p:txBody>
          <a:bodyPr/>
          <a:lstStyle/>
          <a:p>
            <a:endParaRPr lang="el-GR">
              <a:solidFill>
                <a:srgbClr val="895D1D">
                  <a:lumMod val="90000"/>
                  <a:lumOff val="10000"/>
                </a:srgbClr>
              </a:solidFill>
            </a:endParaRPr>
          </a:p>
        </p:txBody>
      </p:sp>
      <p:sp>
        <p:nvSpPr>
          <p:cNvPr id="5" name="Slide Number Placeholder 4"/>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896857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3" name="Footer Placeholder 2"/>
          <p:cNvSpPr>
            <a:spLocks noGrp="1"/>
          </p:cNvSpPr>
          <p:nvPr>
            <p:ph type="ftr" sz="quarter" idx="11"/>
          </p:nvPr>
        </p:nvSpPr>
        <p:spPr/>
        <p:txBody>
          <a:bodyPr/>
          <a:lstStyle/>
          <a:p>
            <a:endParaRPr lang="el-GR">
              <a:solidFill>
                <a:srgbClr val="895D1D">
                  <a:lumMod val="90000"/>
                  <a:lumOff val="10000"/>
                </a:srgbClr>
              </a:solidFill>
            </a:endParaRPr>
          </a:p>
        </p:txBody>
      </p:sp>
      <p:sp>
        <p:nvSpPr>
          <p:cNvPr id="4" name="Slide Number Placeholder 3"/>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277450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895D1D">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2563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6" name="Footer Placeholder 5"/>
          <p:cNvSpPr>
            <a:spLocks noGrp="1"/>
          </p:cNvSpPr>
          <p:nvPr>
            <p:ph type="ftr" sz="quarter" idx="11"/>
          </p:nvPr>
        </p:nvSpPr>
        <p:spPr/>
        <p:txBody>
          <a:bodyPr/>
          <a:lstStyle/>
          <a:p>
            <a:endParaRPr lang="el-GR">
              <a:solidFill>
                <a:srgbClr val="895D1D">
                  <a:lumMod val="90000"/>
                  <a:lumOff val="10000"/>
                </a:srgbClr>
              </a:solidFill>
            </a:endParaRPr>
          </a:p>
        </p:txBody>
      </p:sp>
      <p:sp>
        <p:nvSpPr>
          <p:cNvPr id="7" name="Slide Number Placeholder 6"/>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642152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895D1D">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6986229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11"/>
          </p:nvPr>
        </p:nvSpPr>
        <p:spPr/>
        <p:txBody>
          <a:bodyPr/>
          <a:lstStyle/>
          <a:p>
            <a:endParaRPr lang="el-GR">
              <a:solidFill>
                <a:srgbClr val="895D1D">
                  <a:lumMod val="90000"/>
                  <a:lumOff val="10000"/>
                </a:srgbClr>
              </a:solidFill>
            </a:endParaRPr>
          </a:p>
        </p:txBody>
      </p:sp>
      <p:sp>
        <p:nvSpPr>
          <p:cNvPr id="6" name="Slide Number Placeholder 5"/>
          <p:cNvSpPr>
            <a:spLocks noGrp="1"/>
          </p:cNvSpPr>
          <p:nvPr>
            <p:ph type="sldNum" sz="quarter" idx="12"/>
          </p:nvPr>
        </p:nvSpPr>
        <p:spPr/>
        <p:txBody>
          <a:body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137363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3003349-1F86-41B8-A011-79E1B471626F}" type="datetimeFigureOut">
              <a:rPr lang="el-GR" smtClean="0"/>
              <a:pPr/>
              <a:t>7/2/2013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03349-1F86-41B8-A011-79E1B471626F}" type="datetimeFigureOut">
              <a:rPr lang="el-GR" smtClean="0"/>
              <a:pPr/>
              <a:t>7/2/2013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2F9CF5-B934-45F8-838C-9103EE411232}" type="slidenum">
              <a:rPr lang="el-GR" smtClean="0"/>
              <a:pPr/>
              <a:t>‹#›</a:t>
            </a:fld>
            <a:endParaRPr lang="el-G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3003349-1F86-41B8-A011-79E1B471626F}" type="datetimeFigureOut">
              <a:rPr lang="el-GR" smtClean="0"/>
              <a:pPr/>
              <a:t>7/2/2013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52F9CF5-B934-45F8-838C-9103EE41123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3003349-1F86-41B8-A011-79E1B471626F}" type="datetimeFigureOut">
              <a:rPr lang="el-GR" smtClean="0"/>
              <a:pPr/>
              <a:t>7/2/2013</a:t>
            </a:fld>
            <a:endParaRPr lang="el-G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52F9CF5-B934-45F8-838C-9103EE411232}" type="slidenum">
              <a:rPr lang="el-GR" smtClean="0"/>
              <a:pPr/>
              <a:t>‹#›</a:t>
            </a:fld>
            <a:endParaRPr lang="el-G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03349-1F86-41B8-A011-79E1B471626F}" type="datetimeFigureOut">
              <a:rPr lang="el-GR" smtClean="0"/>
              <a:pPr/>
              <a:t>7/2/2013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F9CF5-B934-45F8-838C-9103EE411232}" type="slidenum">
              <a:rPr lang="el-GR" smtClean="0"/>
              <a:pPr/>
              <a:t>‹#›</a:t>
            </a:fld>
            <a:endParaRPr lang="el-GR"/>
          </a:p>
        </p:txBody>
      </p:sp>
    </p:spTree>
    <p:extLst>
      <p:ext uri="{BB962C8B-B14F-4D97-AF65-F5344CB8AC3E}">
        <p14:creationId xmlns:p14="http://schemas.microsoft.com/office/powerpoint/2010/main" xmlns="" val="40253955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4646562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8F3789-88A7-4FDC-BEC2-1398D26164C8}" type="datetimeFigureOut">
              <a:rPr lang="el-GR" smtClean="0">
                <a:solidFill>
                  <a:srgbClr val="303030">
                    <a:lumMod val="90000"/>
                    <a:lumOff val="10000"/>
                  </a:srgbClr>
                </a:solidFill>
              </a:rPr>
              <a:pPr/>
              <a:t>7/2/2013</a:t>
            </a:fld>
            <a:endParaRPr lang="el-GR">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7082324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38F3789-88A7-4FDC-BEC2-1398D26164C8}" type="datetimeFigureOut">
              <a:rPr lang="el-GR" smtClean="0">
                <a:solidFill>
                  <a:srgbClr val="895D1D">
                    <a:lumMod val="90000"/>
                    <a:lumOff val="10000"/>
                  </a:srgbClr>
                </a:solidFill>
              </a:rPr>
              <a:pPr/>
              <a:t>7/2/2013</a:t>
            </a:fld>
            <a:endParaRPr lang="el-GR">
              <a:solidFill>
                <a:srgbClr val="895D1D">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solidFill>
                <a:srgbClr val="895D1D">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20E7255-412A-4140-94EE-689A845202D3}" type="slidenum">
              <a:rPr lang="el-GR" smtClean="0">
                <a:solidFill>
                  <a:prstClr val="black">
                    <a:lumMod val="85000"/>
                    <a:lumOff val="15000"/>
                  </a:prstClr>
                </a:solidFill>
              </a:rPr>
              <a:pPr/>
              <a:t>‹#›</a:t>
            </a:fld>
            <a:endParaRPr lang="el-G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8287321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strovox.gr/telescopes.html" TargetMode="Externa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6.xml"/><Relationship Id="rId7" Type="http://schemas.openxmlformats.org/officeDocument/2006/relationships/slide" Target="slide5.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slide" Target="slide9.xml"/><Relationship Id="rId11" Type="http://schemas.openxmlformats.org/officeDocument/2006/relationships/slide" Target="slide12.xml"/><Relationship Id="rId5" Type="http://schemas.openxmlformats.org/officeDocument/2006/relationships/slide" Target="slide8.xml"/><Relationship Id="rId10" Type="http://schemas.microsoft.com/office/2007/relationships/hdphoto" Target="../media/hdphoto1.wdp"/><Relationship Id="rId4" Type="http://schemas.openxmlformats.org/officeDocument/2006/relationships/slide" Target="slide7.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slide" Target="slide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εικόνες\κ.Γιώτα\first page\6ωθ.png"/>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8" y="0"/>
            <a:ext cx="9383026"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E:\εικόνες\animations\space\spaar0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1156767"/>
            <a:ext cx="492646" cy="65312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E:\εικόνες\animations\space\spaar0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253" y="5589240"/>
            <a:ext cx="492646" cy="65312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E:\εικόνες\animations\space\spaar0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703128">
            <a:off x="7314009" y="5594101"/>
            <a:ext cx="492646" cy="65312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E:\εικόνες\animations\space\spaar0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061579">
            <a:off x="6736435" y="2444006"/>
            <a:ext cx="492646" cy="65312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E:\εικόνες\animations\space\spaar0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4061579">
            <a:off x="8838331" y="8080"/>
            <a:ext cx="312847" cy="41475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E:\εικόνες\animations\space\spaar0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4061579">
            <a:off x="3451122" y="415674"/>
            <a:ext cx="312847" cy="41475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E:\εικόνες\animations\space\spaar0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742420">
            <a:off x="2515020" y="5115639"/>
            <a:ext cx="312847" cy="4147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8520" y="2483934"/>
            <a:ext cx="9313788" cy="2585323"/>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l-GR" sz="5400" dirty="0" smtClean="0">
                <a:solidFill>
                  <a:schemeClr val="bg1"/>
                </a:solidFill>
              </a:rPr>
              <a:t>Οι Εφαρμογές της τεχνολογίας στην Αστρονομία</a:t>
            </a:r>
          </a:p>
          <a:p>
            <a:pPr algn="ctr"/>
            <a:r>
              <a:rPr lang="el-GR" dirty="0" err="1" smtClean="0">
                <a:solidFill>
                  <a:schemeClr val="bg1"/>
                </a:solidFill>
              </a:rPr>
              <a:t>Δαμιανίδου</a:t>
            </a:r>
            <a:r>
              <a:rPr lang="el-GR" dirty="0" smtClean="0">
                <a:solidFill>
                  <a:schemeClr val="bg1"/>
                </a:solidFill>
              </a:rPr>
              <a:t> </a:t>
            </a:r>
            <a:r>
              <a:rPr lang="el-GR" dirty="0" err="1" smtClean="0">
                <a:solidFill>
                  <a:schemeClr val="bg1"/>
                </a:solidFill>
              </a:rPr>
              <a:t>Ε,Ελεύθερας</a:t>
            </a:r>
            <a:r>
              <a:rPr lang="el-GR" dirty="0" smtClean="0">
                <a:solidFill>
                  <a:schemeClr val="bg1"/>
                </a:solidFill>
              </a:rPr>
              <a:t> </a:t>
            </a:r>
            <a:r>
              <a:rPr lang="el-GR" dirty="0" err="1" smtClean="0">
                <a:solidFill>
                  <a:schemeClr val="bg1"/>
                </a:solidFill>
              </a:rPr>
              <a:t>Α,Καραγεωργίου</a:t>
            </a:r>
            <a:r>
              <a:rPr lang="el-GR" dirty="0" smtClean="0">
                <a:solidFill>
                  <a:schemeClr val="bg1"/>
                </a:solidFill>
              </a:rPr>
              <a:t> Β,</a:t>
            </a:r>
          </a:p>
          <a:p>
            <a:pPr algn="ctr"/>
            <a:r>
              <a:rPr lang="el-GR" u="sng" dirty="0" err="1" smtClean="0">
                <a:solidFill>
                  <a:schemeClr val="bg1"/>
                </a:solidFill>
              </a:rPr>
              <a:t>Καραγιαννίδου</a:t>
            </a:r>
            <a:r>
              <a:rPr lang="el-GR" u="sng" dirty="0" smtClean="0">
                <a:solidFill>
                  <a:schemeClr val="bg1"/>
                </a:solidFill>
              </a:rPr>
              <a:t> </a:t>
            </a:r>
            <a:r>
              <a:rPr lang="el-GR" u="sng" dirty="0" err="1" smtClean="0">
                <a:solidFill>
                  <a:schemeClr val="bg1"/>
                </a:solidFill>
              </a:rPr>
              <a:t>Μ</a:t>
            </a:r>
            <a:r>
              <a:rPr lang="el-GR" dirty="0" err="1" smtClean="0">
                <a:solidFill>
                  <a:schemeClr val="bg1"/>
                </a:solidFill>
              </a:rPr>
              <a:t>,Μαντόπουλος</a:t>
            </a:r>
            <a:r>
              <a:rPr lang="el-GR" dirty="0" smtClean="0">
                <a:solidFill>
                  <a:schemeClr val="bg1"/>
                </a:solidFill>
              </a:rPr>
              <a:t>  </a:t>
            </a:r>
            <a:r>
              <a:rPr lang="el-GR" dirty="0" err="1" smtClean="0">
                <a:solidFill>
                  <a:schemeClr val="bg1"/>
                </a:solidFill>
              </a:rPr>
              <a:t>Α,Ιονίδου</a:t>
            </a:r>
            <a:r>
              <a:rPr lang="el-GR" dirty="0" smtClean="0">
                <a:solidFill>
                  <a:schemeClr val="bg1"/>
                </a:solidFill>
              </a:rPr>
              <a:t> Λ</a:t>
            </a:r>
          </a:p>
          <a:p>
            <a:pPr algn="ctr"/>
            <a:r>
              <a:rPr lang="el-GR" dirty="0" smtClean="0">
                <a:solidFill>
                  <a:schemeClr val="bg1"/>
                </a:solidFill>
              </a:rPr>
              <a:t> </a:t>
            </a:r>
            <a:endParaRPr lang="el-GR" dirty="0">
              <a:solidFill>
                <a:schemeClr val="bg1"/>
              </a:solidFill>
            </a:endParaRPr>
          </a:p>
        </p:txBody>
      </p:sp>
      <p:sp>
        <p:nvSpPr>
          <p:cNvPr id="14" name="TextBox 13"/>
          <p:cNvSpPr txBox="1"/>
          <p:nvPr/>
        </p:nvSpPr>
        <p:spPr>
          <a:xfrm>
            <a:off x="6437399" y="5750004"/>
            <a:ext cx="2706601" cy="1107996"/>
          </a:xfrm>
          <a:prstGeom prst="rect">
            <a:avLst/>
          </a:prstGeom>
          <a:noFill/>
        </p:spPr>
        <p:txBody>
          <a:bodyPr wrap="square" rtlCol="0">
            <a:spAutoFit/>
          </a:bodyPr>
          <a:lstStyle/>
          <a:p>
            <a:pPr algn="ctr"/>
            <a:r>
              <a:rPr lang="el-GR" b="1" dirty="0" smtClean="0">
                <a:solidFill>
                  <a:schemeClr val="bg1"/>
                </a:solidFill>
              </a:rPr>
              <a:t>Σχολικό έτος 2012-2013</a:t>
            </a:r>
          </a:p>
          <a:p>
            <a:pPr algn="ctr"/>
            <a:r>
              <a:rPr lang="el-GR" sz="1600" b="1" dirty="0" smtClean="0">
                <a:solidFill>
                  <a:schemeClr val="bg1"/>
                </a:solidFill>
              </a:rPr>
              <a:t>Αριστοτέλειο Κολλέγιο</a:t>
            </a:r>
          </a:p>
          <a:p>
            <a:pPr algn="ctr"/>
            <a:r>
              <a:rPr lang="el-GR" sz="1600" b="1" dirty="0" err="1" smtClean="0">
                <a:solidFill>
                  <a:schemeClr val="bg1"/>
                </a:solidFill>
              </a:rPr>
              <a:t>Ερευνιτικη</a:t>
            </a:r>
            <a:r>
              <a:rPr lang="el-GR" sz="1600" b="1" dirty="0" smtClean="0">
                <a:solidFill>
                  <a:schemeClr val="bg1"/>
                </a:solidFill>
              </a:rPr>
              <a:t>  Εργασία Ά τριμήνου</a:t>
            </a:r>
            <a:endParaRPr lang="el-GR" b="1" dirty="0">
              <a:solidFill>
                <a:schemeClr val="bg1"/>
              </a:solidFill>
            </a:endParaRPr>
          </a:p>
        </p:txBody>
      </p:sp>
      <p:pic>
        <p:nvPicPr>
          <p:cNvPr id="15" name="Picture 9" descr="E:\εικόνες\animations\space\sp045.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8721" y="5157192"/>
            <a:ext cx="1715823" cy="6863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E:\εικόνες\animations\space\aliens148.gif"/>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357957">
            <a:off x="3267905" y="1384613"/>
            <a:ext cx="502165" cy="62770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 Ορθογώνιο"/>
          <p:cNvSpPr/>
          <p:nvPr/>
        </p:nvSpPr>
        <p:spPr>
          <a:xfrm>
            <a:off x="72008" y="6516052"/>
            <a:ext cx="4860032" cy="369332"/>
          </a:xfrm>
          <a:prstGeom prst="rect">
            <a:avLst/>
          </a:prstGeom>
        </p:spPr>
        <p:txBody>
          <a:bodyPr wrap="square">
            <a:spAutoFit/>
          </a:bodyPr>
          <a:lstStyle/>
          <a:p>
            <a:r>
              <a:rPr lang="el-GR" dirty="0" err="1" smtClean="0">
                <a:solidFill>
                  <a:schemeClr val="bg1"/>
                </a:solidFill>
              </a:rPr>
              <a:t>Υπευθ</a:t>
            </a:r>
            <a:r>
              <a:rPr lang="el-GR" dirty="0" smtClean="0">
                <a:solidFill>
                  <a:schemeClr val="bg1"/>
                </a:solidFill>
              </a:rPr>
              <a:t>. </a:t>
            </a:r>
            <a:r>
              <a:rPr lang="el-GR" dirty="0" err="1" smtClean="0">
                <a:solidFill>
                  <a:schemeClr val="bg1"/>
                </a:solidFill>
              </a:rPr>
              <a:t>Καθηγητές:Κοκκίνου</a:t>
            </a:r>
            <a:r>
              <a:rPr lang="el-GR" dirty="0" smtClean="0">
                <a:solidFill>
                  <a:schemeClr val="bg1"/>
                </a:solidFill>
              </a:rPr>
              <a:t> </a:t>
            </a:r>
            <a:r>
              <a:rPr lang="el-GR" dirty="0" err="1" smtClean="0">
                <a:solidFill>
                  <a:schemeClr val="bg1"/>
                </a:solidFill>
              </a:rPr>
              <a:t>Ε,Παπαχρήστου</a:t>
            </a:r>
            <a:r>
              <a:rPr lang="el-GR" dirty="0" smtClean="0">
                <a:solidFill>
                  <a:schemeClr val="bg1"/>
                </a:solidFill>
              </a:rPr>
              <a:t> Μ</a:t>
            </a:r>
            <a:endParaRPr lang="el-GR" dirty="0"/>
          </a:p>
        </p:txBody>
      </p:sp>
      <p:pic>
        <p:nvPicPr>
          <p:cNvPr id="17" name="16 - Εικόνα" descr="logo.png"/>
          <p:cNvPicPr>
            <a:picLocks noChangeAspect="1"/>
          </p:cNvPicPr>
          <p:nvPr/>
        </p:nvPicPr>
        <p:blipFill>
          <a:blip r:embed="rId7" cstate="print"/>
          <a:stretch>
            <a:fillRect/>
          </a:stretch>
        </p:blipFill>
        <p:spPr>
          <a:xfrm>
            <a:off x="0" y="6093296"/>
            <a:ext cx="4323896" cy="467296"/>
          </a:xfrm>
          <a:prstGeom prst="rect">
            <a:avLst/>
          </a:prstGeom>
        </p:spPr>
      </p:pic>
    </p:spTree>
    <p:extLst>
      <p:ext uri="{BB962C8B-B14F-4D97-AF65-F5344CB8AC3E}">
        <p14:creationId xmlns:p14="http://schemas.microsoft.com/office/powerpoint/2010/main" xmlns="" val="197235859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5.55556E-7 -1.3506E-6 L 1.30799 0.00231 " pathEditMode="relative" rAng="0" ptsTypes="AA">
                                      <p:cBhvr>
                                        <p:cTn id="10" dur="2000" fill="hold"/>
                                        <p:tgtEl>
                                          <p:spTgt spid="15"/>
                                        </p:tgtEl>
                                        <p:attrNameLst>
                                          <p:attrName>ppt_x</p:attrName>
                                          <p:attrName>ppt_y</p:attrName>
                                        </p:attrNameLst>
                                      </p:cBhvr>
                                      <p:rCtr x="6539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6">
                    <a:lumMod val="75000"/>
                  </a:schemeClr>
                </a:solidFill>
              </a:rPr>
              <a:t>ΣΥΝΕΝΤΕΥΞΗ</a:t>
            </a:r>
            <a:endParaRPr lang="el-GR" dirty="0">
              <a:solidFill>
                <a:schemeClr val="accent6">
                  <a:lumMod val="75000"/>
                </a:schemeClr>
              </a:solidFill>
            </a:endParaRPr>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xmlns="" val="3392938464"/>
              </p:ext>
            </p:extLst>
          </p:nvPr>
        </p:nvGraphicFramePr>
        <p:xfrm>
          <a:off x="150246" y="436327"/>
          <a:ext cx="8993753" cy="5440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62138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EA97C13D-0B58-4C54-9459-0774B0EFDA57}"/>
                                            </p:graphicEl>
                                          </p:spTgt>
                                        </p:tgtEl>
                                        <p:attrNameLst>
                                          <p:attrName>style.visibility</p:attrName>
                                        </p:attrNameLst>
                                      </p:cBhvr>
                                      <p:to>
                                        <p:strVal val="visible"/>
                                      </p:to>
                                    </p:set>
                                    <p:animEffect transition="in" filter="fade">
                                      <p:cBhvr>
                                        <p:cTn id="11" dur="500"/>
                                        <p:tgtEl>
                                          <p:spTgt spid="7">
                                            <p:graphicEl>
                                              <a:dgm id="{EA97C13D-0B58-4C54-9459-0774B0EFDA5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6620560F-A5C9-4B94-A528-FE2A004E3450}"/>
                                            </p:graphicEl>
                                          </p:spTgt>
                                        </p:tgtEl>
                                        <p:attrNameLst>
                                          <p:attrName>style.visibility</p:attrName>
                                        </p:attrNameLst>
                                      </p:cBhvr>
                                      <p:to>
                                        <p:strVal val="visible"/>
                                      </p:to>
                                    </p:set>
                                    <p:animEffect transition="in" filter="fade">
                                      <p:cBhvr>
                                        <p:cTn id="15" dur="500"/>
                                        <p:tgtEl>
                                          <p:spTgt spid="7">
                                            <p:graphicEl>
                                              <a:dgm id="{6620560F-A5C9-4B94-A528-FE2A004E34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lstStyle/>
          <a:p>
            <a:r>
              <a:rPr lang="el-GR" dirty="0" smtClean="0">
                <a:solidFill>
                  <a:schemeClr val="accent6">
                    <a:lumMod val="75000"/>
                  </a:schemeClr>
                </a:solidFill>
              </a:rPr>
              <a:t>ΣΥΝΕΝΤΕΥΞΗ</a:t>
            </a:r>
            <a:endParaRPr lang="el-GR" dirty="0"/>
          </a:p>
        </p:txBody>
      </p:sp>
      <p:grpSp>
        <p:nvGrpSpPr>
          <p:cNvPr id="4" name="3 - Ομάδα"/>
          <p:cNvGrpSpPr/>
          <p:nvPr/>
        </p:nvGrpSpPr>
        <p:grpSpPr>
          <a:xfrm>
            <a:off x="4283968" y="0"/>
            <a:ext cx="4608512" cy="6858000"/>
            <a:chOff x="6798017" y="-1"/>
            <a:chExt cx="2096674" cy="6421673"/>
          </a:xfrm>
        </p:grpSpPr>
        <p:sp>
          <p:nvSpPr>
            <p:cNvPr id="8" name="7 - Διάγραμμα ροής: Μη αυτόματη λειτουργία"/>
            <p:cNvSpPr/>
            <p:nvPr/>
          </p:nvSpPr>
          <p:spPr>
            <a:xfrm rot="16200000">
              <a:off x="4635517" y="2162499"/>
              <a:ext cx="6421673" cy="209667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sp>
        <p:sp>
          <p:nvSpPr>
            <p:cNvPr id="9" name="Διάγραμμα ροής: Μη αυτόματη λειτουργία 4"/>
            <p:cNvSpPr/>
            <p:nvPr/>
          </p:nvSpPr>
          <p:spPr>
            <a:xfrm rot="21600000">
              <a:off x="6798017" y="1284334"/>
              <a:ext cx="2096674" cy="3853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el-GR" sz="2000" i="1" kern="1200" dirty="0" smtClean="0">
                  <a:latin typeface="Arial" pitchFamily="34" charset="0"/>
                  <a:cs typeface="Arial" pitchFamily="34" charset="0"/>
                </a:rPr>
                <a:t>Πως επηρεάζουν οι καιρικές συνθήκες τη λειτουργία των τηλεσκοπιών και ραδιοτηλεσκόπιων; </a:t>
              </a:r>
            </a:p>
            <a:p>
              <a:pPr lvl="0" algn="ctr" defTabSz="533400">
                <a:lnSpc>
                  <a:spcPct val="90000"/>
                </a:lnSpc>
                <a:spcBef>
                  <a:spcPct val="0"/>
                </a:spcBef>
                <a:spcAft>
                  <a:spcPct val="35000"/>
                </a:spcAft>
              </a:pPr>
              <a:r>
                <a:rPr lang="el-GR" sz="1600" kern="1200" dirty="0" smtClean="0">
                  <a:latin typeface="Arial" pitchFamily="34" charset="0"/>
                  <a:cs typeface="Arial" pitchFamily="34" charset="0"/>
                </a:rPr>
                <a:t>Οπτικά σε κύματα οι κλιματικές συνθήκες τα επηρεάζουν ως γνωστών όταν έχουμε σύννεφα, όταν βρέχει και όταν η ατμόσφαιρα είναι θορυβώδης. ραδιοτηλεσκόπια: ιδιαίτερα σε χαμηλές συχνότητες κάτω από 20.000.000 </a:t>
              </a:r>
              <a:r>
                <a:rPr lang="el-GR" sz="1600" kern="1200" dirty="0" err="1" smtClean="0">
                  <a:latin typeface="Arial" pitchFamily="34" charset="0"/>
                  <a:cs typeface="Arial" pitchFamily="34" charset="0"/>
                </a:rPr>
                <a:t>θερτζ</a:t>
              </a:r>
              <a:r>
                <a:rPr lang="el-GR" sz="1600" kern="1200" dirty="0" smtClean="0">
                  <a:latin typeface="Arial" pitchFamily="34" charset="0"/>
                  <a:cs typeface="Arial" pitchFamily="34" charset="0"/>
                </a:rPr>
                <a:t> (μονάδα μέτρησης του ήχου)τα ραδιοκύματα ανακλώνται από την ιονόσφαιρα της γης. Επομένως ραδιοκύματα από αντικείμενα που υπάρχουν μακριά στο σύμπαν δεν μπορούν να εξέλθουν στη Γη. Επίσης απορροφώνται οι ακτινοβολίες υψηλής συχνότητας πάνω από 20 δισεκατομμύρια και ιδίως από τους υδρατμούς που περιέχει η ατμόσφαιρα.</a:t>
              </a:r>
            </a:p>
          </p:txBody>
        </p:sp>
      </p:grpSp>
      <p:grpSp>
        <p:nvGrpSpPr>
          <p:cNvPr id="5" name="4 - Ομάδα"/>
          <p:cNvGrpSpPr/>
          <p:nvPr/>
        </p:nvGrpSpPr>
        <p:grpSpPr>
          <a:xfrm>
            <a:off x="611560" y="0"/>
            <a:ext cx="3528392" cy="5053536"/>
            <a:chOff x="2261513" y="-1"/>
            <a:chExt cx="2096674" cy="5053536"/>
          </a:xfrm>
        </p:grpSpPr>
        <p:sp>
          <p:nvSpPr>
            <p:cNvPr id="6" name="5 - Διάγραμμα ροής: Μη αυτόματη λειτουργία"/>
            <p:cNvSpPr/>
            <p:nvPr/>
          </p:nvSpPr>
          <p:spPr>
            <a:xfrm rot="16200000">
              <a:off x="783082" y="1478430"/>
              <a:ext cx="5053536" cy="2096674"/>
            </a:xfrm>
            <a:prstGeom prst="flowChartManualOperation">
              <a:avLst/>
            </a:prstGeom>
          </p:spPr>
          <p:style>
            <a:lnRef idx="2">
              <a:schemeClr val="accent2">
                <a:shade val="50000"/>
              </a:schemeClr>
            </a:lnRef>
            <a:fillRef idx="1">
              <a:schemeClr val="accent2"/>
            </a:fillRef>
            <a:effectRef idx="0">
              <a:schemeClr val="accent2"/>
            </a:effectRef>
            <a:fontRef idx="minor">
              <a:schemeClr val="lt1"/>
            </a:fontRef>
          </p:style>
        </p:sp>
        <p:sp>
          <p:nvSpPr>
            <p:cNvPr id="7" name="Διάγραμμα ροής: Μη αυτόματη λειτουργία 6"/>
            <p:cNvSpPr/>
            <p:nvPr/>
          </p:nvSpPr>
          <p:spPr>
            <a:xfrm rot="21600000">
              <a:off x="2261513" y="1010706"/>
              <a:ext cx="2096674" cy="3032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0" tIns="0" rIns="107950" bIns="0" numCol="1" spcCol="1270" anchor="ctr" anchorCtr="0">
              <a:noAutofit/>
            </a:bodyPr>
            <a:lstStyle/>
            <a:p>
              <a:pPr lvl="0" algn="ctr" defTabSz="755650">
                <a:lnSpc>
                  <a:spcPct val="90000"/>
                </a:lnSpc>
                <a:spcBef>
                  <a:spcPct val="0"/>
                </a:spcBef>
                <a:spcAft>
                  <a:spcPct val="35000"/>
                </a:spcAft>
              </a:pPr>
              <a:r>
                <a:rPr lang="el-GR" i="1" kern="1200" dirty="0" smtClean="0">
                  <a:latin typeface="Arial" pitchFamily="34" charset="0"/>
                  <a:cs typeface="Arial" pitchFamily="34" charset="0"/>
                </a:rPr>
                <a:t>Οι επιπτώσεις είναι οι ίδιες και στην περίπτωση των τηλεπικοινωνιακών δορυφόρων;</a:t>
              </a:r>
            </a:p>
            <a:p>
              <a:pPr lvl="0" algn="ctr" defTabSz="755650">
                <a:lnSpc>
                  <a:spcPct val="90000"/>
                </a:lnSpc>
                <a:spcBef>
                  <a:spcPct val="0"/>
                </a:spcBef>
                <a:spcAft>
                  <a:spcPct val="35000"/>
                </a:spcAft>
              </a:pPr>
              <a:r>
                <a:rPr lang="el-GR" kern="1200" dirty="0" smtClean="0">
                  <a:latin typeface="Arial" pitchFamily="34" charset="0"/>
                  <a:cs typeface="Arial" pitchFamily="34" charset="0"/>
                </a:rPr>
                <a:t>Είναι οι ίδιες περίπου επιπτώσεις με τα παραπάνω. Οι δορυφόροι στέλνουν μηνύματα ή οπτικές φωτογραφίες που μας στέλνουν με ραδιοκύματα όπως οι ραδιοφωνικοί σταθμοί. </a:t>
              </a:r>
              <a:endParaRPr lang="el-GR" kern="1200" dirty="0">
                <a:latin typeface="Arial" pitchFamily="34" charset="0"/>
                <a:cs typeface="Arial" pitchFamily="34" charset="0"/>
              </a:endParaRPr>
            </a:p>
          </p:txBody>
        </p:sp>
      </p:grpSp>
      <p:sp>
        <p:nvSpPr>
          <p:cNvPr id="11" name="Κουμπί ενέργειας: Πίσω ή Προηγούμενο 3">
            <a:hlinkClick r:id="rId3"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0" y="3140968"/>
            <a:ext cx="9036496" cy="2880320"/>
          </a:xfrm>
        </p:spPr>
        <p:txBody>
          <a:bodyPr>
            <a:noAutofit/>
          </a:bodyPr>
          <a:lstStyle/>
          <a:p>
            <a:pPr marL="457200" indent="-457200">
              <a:buFont typeface="Wingdings" pitchFamily="2" charset="2"/>
              <a:buChar char="ü"/>
            </a:pPr>
            <a:r>
              <a:rPr lang="el-GR" sz="2600" dirty="0">
                <a:solidFill>
                  <a:schemeClr val="tx1"/>
                </a:solidFill>
                <a:latin typeface="Bookman Old Style" pitchFamily="18" charset="0"/>
              </a:rPr>
              <a:t>Η</a:t>
            </a:r>
            <a:r>
              <a:rPr lang="el-GR" sz="2600" dirty="0" smtClean="0">
                <a:solidFill>
                  <a:schemeClr val="tx1"/>
                </a:solidFill>
                <a:latin typeface="Bookman Old Style" pitchFamily="18" charset="0"/>
              </a:rPr>
              <a:t> </a:t>
            </a:r>
            <a:r>
              <a:rPr lang="el-GR" sz="2600" dirty="0">
                <a:solidFill>
                  <a:schemeClr val="tx1"/>
                </a:solidFill>
                <a:latin typeface="Bookman Old Style" pitchFamily="18" charset="0"/>
              </a:rPr>
              <a:t>πλειοψηφία των γυναικών ήταν πιο ενημερωμένη στο θέμα των εφαρμογών της τεχνολογίας στην </a:t>
            </a:r>
            <a:r>
              <a:rPr lang="el-GR" sz="2600" dirty="0" smtClean="0">
                <a:solidFill>
                  <a:schemeClr val="tx1"/>
                </a:solidFill>
                <a:latin typeface="Bookman Old Style" pitchFamily="18" charset="0"/>
              </a:rPr>
              <a:t>Αστρονομία από τους άντρες.</a:t>
            </a:r>
            <a:endParaRPr lang="en-US" sz="2600" dirty="0" smtClean="0">
              <a:solidFill>
                <a:schemeClr val="tx1"/>
              </a:solidFill>
              <a:latin typeface="Bookman Old Style" pitchFamily="18" charset="0"/>
            </a:endParaRPr>
          </a:p>
          <a:p>
            <a:pPr marL="457200" indent="-457200">
              <a:buFont typeface="Wingdings" pitchFamily="2" charset="2"/>
              <a:buChar char="ü"/>
            </a:pPr>
            <a:endParaRPr lang="el-GR" sz="2600" dirty="0" smtClean="0">
              <a:solidFill>
                <a:schemeClr val="tx1"/>
              </a:solidFill>
              <a:latin typeface="Bookman Old Style" pitchFamily="18" charset="0"/>
            </a:endParaRPr>
          </a:p>
          <a:p>
            <a:pPr marL="514350" indent="-514350">
              <a:buFont typeface="Wingdings" pitchFamily="2" charset="2"/>
              <a:buChar char="ü"/>
            </a:pPr>
            <a:r>
              <a:rPr lang="el-GR" sz="2600" dirty="0" smtClean="0">
                <a:solidFill>
                  <a:schemeClr val="tx1"/>
                </a:solidFill>
                <a:latin typeface="Bookman Old Style" pitchFamily="18" charset="0"/>
              </a:rPr>
              <a:t>Τα </a:t>
            </a:r>
            <a:r>
              <a:rPr lang="el-GR" sz="2600" dirty="0">
                <a:solidFill>
                  <a:schemeClr val="tx1"/>
                </a:solidFill>
                <a:latin typeface="Bookman Old Style" pitchFamily="18" charset="0"/>
              </a:rPr>
              <a:t>όργανα της τεχνολογίας έχουν συνεισφέρει στην πρόοδο της τεχνολογίας στην </a:t>
            </a:r>
            <a:r>
              <a:rPr lang="el-GR" sz="2600" dirty="0" smtClean="0">
                <a:solidFill>
                  <a:schemeClr val="tx1"/>
                </a:solidFill>
                <a:latin typeface="Bookman Old Style" pitchFamily="18" charset="0"/>
              </a:rPr>
              <a:t>αστρονομία.</a:t>
            </a:r>
            <a:endParaRPr lang="el-GR" sz="2600" dirty="0">
              <a:solidFill>
                <a:schemeClr val="tx1"/>
              </a:solidFill>
              <a:latin typeface="Bookman Old Style" pitchFamily="18" charset="0"/>
            </a:endParaRPr>
          </a:p>
        </p:txBody>
      </p:sp>
      <p:sp>
        <p:nvSpPr>
          <p:cNvPr id="4" name="Έλλειψη 3"/>
          <p:cNvSpPr/>
          <p:nvPr/>
        </p:nvSpPr>
        <p:spPr>
          <a:xfrm>
            <a:off x="5508104" y="260648"/>
            <a:ext cx="2592288" cy="2600350"/>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329" y="1577082"/>
            <a:ext cx="8066087" cy="213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3799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3284984"/>
            <a:ext cx="7609384" cy="3384376"/>
          </a:xfrm>
        </p:spPr>
        <p:txBody>
          <a:bodyPr>
            <a:normAutofit fontScale="25000" lnSpcReduction="20000"/>
          </a:bodyPr>
          <a:lstStyle/>
          <a:p>
            <a:pPr marL="685800" lvl="0" indent="-685800">
              <a:buFont typeface="Wingdings" pitchFamily="2" charset="2"/>
              <a:buChar char="ü"/>
            </a:pPr>
            <a:r>
              <a:rPr lang="el-GR" sz="8000" dirty="0" smtClean="0">
                <a:solidFill>
                  <a:schemeClr val="tx1"/>
                </a:solidFill>
                <a:latin typeface="Bookman Old Style" pitchFamily="18" charset="0"/>
              </a:rPr>
              <a:t>http</a:t>
            </a:r>
            <a:r>
              <a:rPr lang="el-GR" sz="8000" dirty="0">
                <a:solidFill>
                  <a:schemeClr val="tx1"/>
                </a:solidFill>
                <a:latin typeface="Bookman Old Style" pitchFamily="18" charset="0"/>
              </a:rPr>
              <a:t>://</a:t>
            </a:r>
            <a:r>
              <a:rPr lang="el-GR" sz="8000" dirty="0" smtClean="0">
                <a:solidFill>
                  <a:schemeClr val="tx1"/>
                </a:solidFill>
                <a:latin typeface="Bookman Old Style" pitchFamily="18" charset="0"/>
              </a:rPr>
              <a:t>www.neo.gr/website/ergasiamathiti/75.htm</a:t>
            </a:r>
          </a:p>
          <a:p>
            <a:pPr marL="685800" lvl="0" indent="-685800">
              <a:buFont typeface="Wingdings" pitchFamily="2" charset="2"/>
              <a:buChar char="ü"/>
            </a:pPr>
            <a:r>
              <a:rPr lang="en-US" sz="8000" dirty="0" smtClean="0">
                <a:solidFill>
                  <a:schemeClr val="tx1"/>
                </a:solidFill>
                <a:latin typeface="Bookman Old Style" pitchFamily="18" charset="0"/>
              </a:rPr>
              <a:t>w</a:t>
            </a:r>
            <a:r>
              <a:rPr lang="el-GR" sz="8000" dirty="0" smtClean="0">
                <a:solidFill>
                  <a:schemeClr val="tx1"/>
                </a:solidFill>
                <a:latin typeface="Bookman Old Style" pitchFamily="18" charset="0"/>
              </a:rPr>
              <a:t>ww.aktistar.gr/fLI/fingerlakes%20Cameras.html</a:t>
            </a:r>
          </a:p>
          <a:p>
            <a:pPr marL="685800" lvl="0" indent="-685800">
              <a:buFont typeface="Wingdings" pitchFamily="2" charset="2"/>
              <a:buChar char="ü"/>
            </a:pPr>
            <a:r>
              <a:rPr lang="el-GR" sz="8000" dirty="0" smtClean="0">
                <a:solidFill>
                  <a:schemeClr val="tx1"/>
                </a:solidFill>
                <a:latin typeface="Bookman Old Style" pitchFamily="18" charset="0"/>
                <a:hlinkClick r:id="rId2"/>
              </a:rPr>
              <a:t>http</a:t>
            </a:r>
            <a:r>
              <a:rPr lang="el-GR" sz="8000" dirty="0">
                <a:solidFill>
                  <a:schemeClr val="tx1"/>
                </a:solidFill>
                <a:latin typeface="Bookman Old Style" pitchFamily="18" charset="0"/>
                <a:hlinkClick r:id="rId2"/>
              </a:rPr>
              <a:t>://</a:t>
            </a:r>
            <a:r>
              <a:rPr lang="el-GR" sz="8000" dirty="0" smtClean="0">
                <a:solidFill>
                  <a:schemeClr val="tx1"/>
                </a:solidFill>
                <a:latin typeface="Bookman Old Style" pitchFamily="18" charset="0"/>
                <a:hlinkClick r:id="rId2"/>
              </a:rPr>
              <a:t>www.astrovox.gr/telescopes.html</a:t>
            </a:r>
            <a:endParaRPr lang="el-GR" sz="8000" dirty="0" smtClean="0">
              <a:solidFill>
                <a:schemeClr val="tx1"/>
              </a:solidFill>
              <a:latin typeface="Bookman Old Style" pitchFamily="18" charset="0"/>
            </a:endParaRPr>
          </a:p>
          <a:p>
            <a:pPr marL="685800" lvl="0" indent="-685800">
              <a:buFont typeface="Wingdings" pitchFamily="2" charset="2"/>
              <a:buChar char="ü"/>
            </a:pPr>
            <a:r>
              <a:rPr lang="el-GR" sz="8000" dirty="0" smtClean="0">
                <a:solidFill>
                  <a:schemeClr val="tx1"/>
                </a:solidFill>
                <a:latin typeface="Bookman Old Style" pitchFamily="18" charset="0"/>
              </a:rPr>
              <a:t>http</a:t>
            </a:r>
            <a:r>
              <a:rPr lang="el-GR" sz="8000" dirty="0">
                <a:solidFill>
                  <a:schemeClr val="tx1"/>
                </a:solidFill>
                <a:latin typeface="Bookman Old Style" pitchFamily="18" charset="0"/>
              </a:rPr>
              <a:t>://</a:t>
            </a:r>
            <a:r>
              <a:rPr lang="el-GR" sz="8000" dirty="0" smtClean="0">
                <a:solidFill>
                  <a:schemeClr val="tx1"/>
                </a:solidFill>
                <a:latin typeface="Bookman Old Style" pitchFamily="18" charset="0"/>
              </a:rPr>
              <a:t>el.wikipedia.org/</a:t>
            </a:r>
          </a:p>
          <a:p>
            <a:pPr marL="685800" lvl="0" indent="-685800">
              <a:buFont typeface="Wingdings" pitchFamily="2" charset="2"/>
              <a:buChar char="ü"/>
            </a:pPr>
            <a:r>
              <a:rPr lang="en-US" sz="8000" dirty="0" smtClean="0">
                <a:solidFill>
                  <a:schemeClr val="tx1"/>
                </a:solidFill>
                <a:latin typeface="Bookman Old Style" pitchFamily="18" charset="0"/>
              </a:rPr>
              <a:t>www.ieee-ras.org/</a:t>
            </a:r>
            <a:r>
              <a:rPr lang="en-US" sz="8000" b="1" dirty="0" smtClean="0">
                <a:solidFill>
                  <a:schemeClr val="tx1"/>
                </a:solidFill>
                <a:latin typeface="Bookman Old Style" pitchFamily="18" charset="0"/>
              </a:rPr>
              <a:t>   </a:t>
            </a:r>
          </a:p>
          <a:p>
            <a:pPr marL="685800" lvl="0" indent="-685800">
              <a:buFont typeface="Wingdings" pitchFamily="2" charset="2"/>
              <a:buChar char="ü"/>
            </a:pPr>
            <a:r>
              <a:rPr lang="en-US" sz="8000" dirty="0" smtClean="0">
                <a:solidFill>
                  <a:schemeClr val="tx1"/>
                </a:solidFill>
                <a:latin typeface="Bookman Old Style" pitchFamily="18" charset="0"/>
              </a:rPr>
              <a:t>http</a:t>
            </a:r>
            <a:r>
              <a:rPr lang="en-US" sz="8000" dirty="0">
                <a:solidFill>
                  <a:schemeClr val="tx1"/>
                </a:solidFill>
                <a:latin typeface="Bookman Old Style" pitchFamily="18" charset="0"/>
              </a:rPr>
              <a:t>://</a:t>
            </a:r>
            <a:r>
              <a:rPr lang="en-US" sz="8000" dirty="0" smtClean="0">
                <a:solidFill>
                  <a:schemeClr val="tx1"/>
                </a:solidFill>
                <a:latin typeface="Bookman Old Style" pitchFamily="18" charset="0"/>
              </a:rPr>
              <a:t>www.ifrr.org/</a:t>
            </a:r>
          </a:p>
          <a:p>
            <a:pPr marL="685800" lvl="0" indent="-685800">
              <a:buFont typeface="Wingdings" pitchFamily="2" charset="2"/>
              <a:buChar char="ü"/>
            </a:pPr>
            <a:r>
              <a:rPr lang="en-US" sz="8000" dirty="0" smtClean="0">
                <a:solidFill>
                  <a:schemeClr val="tx1"/>
                </a:solidFill>
                <a:latin typeface="Bookman Old Style" pitchFamily="18" charset="0"/>
              </a:rPr>
              <a:t>http</a:t>
            </a:r>
            <a:r>
              <a:rPr lang="en-US" sz="8000" dirty="0">
                <a:solidFill>
                  <a:schemeClr val="tx1"/>
                </a:solidFill>
                <a:latin typeface="Bookman Old Style" pitchFamily="18" charset="0"/>
              </a:rPr>
              <a:t>://</a:t>
            </a:r>
            <a:r>
              <a:rPr lang="en-US" sz="8000" dirty="0" smtClean="0">
                <a:solidFill>
                  <a:schemeClr val="tx1"/>
                </a:solidFill>
                <a:latin typeface="Bookman Old Style" pitchFamily="18" charset="0"/>
              </a:rPr>
              <a:t>www.theiet.org/communities/index.cfm</a:t>
            </a:r>
          </a:p>
          <a:p>
            <a:pPr marL="685800" lvl="0" indent="-685800">
              <a:buFont typeface="Wingdings" pitchFamily="2" charset="2"/>
              <a:buChar char="ü"/>
            </a:pPr>
            <a:r>
              <a:rPr lang="en-US" sz="8000" dirty="0" smtClean="0">
                <a:solidFill>
                  <a:schemeClr val="tx1"/>
                </a:solidFill>
                <a:latin typeface="Bookman Old Style" pitchFamily="18" charset="0"/>
              </a:rPr>
              <a:t>http</a:t>
            </a:r>
            <a:r>
              <a:rPr lang="en-US" sz="8000" dirty="0">
                <a:solidFill>
                  <a:schemeClr val="tx1"/>
                </a:solidFill>
                <a:latin typeface="Bookman Old Style" pitchFamily="18" charset="0"/>
              </a:rPr>
              <a:t>://robotics.nasa.gov</a:t>
            </a:r>
            <a:r>
              <a:rPr lang="en-US" sz="4000" dirty="0">
                <a:solidFill>
                  <a:schemeClr val="tx1"/>
                </a:solidFill>
                <a:latin typeface="Bookman Old Style" pitchFamily="18" charset="0"/>
              </a:rPr>
              <a:t>/</a:t>
            </a:r>
            <a:endParaRPr lang="el-GR" sz="4000" dirty="0">
              <a:solidFill>
                <a:schemeClr val="tx1"/>
              </a:solidFill>
              <a:latin typeface="Bookman Old Style" pitchFamily="18" charset="0"/>
            </a:endParaRPr>
          </a:p>
          <a:p>
            <a:endParaRPr lang="el-GR"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76672"/>
            <a:ext cx="4144963"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Τίτλος 1"/>
          <p:cNvSpPr txBox="1">
            <a:spLocks/>
          </p:cNvSpPr>
          <p:nvPr/>
        </p:nvSpPr>
        <p:spPr>
          <a:xfrm>
            <a:off x="827584" y="1412776"/>
            <a:ext cx="7543800" cy="1524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smtClean="0">
                <a:solidFill>
                  <a:prstClr val="black">
                    <a:lumMod val="85000"/>
                    <a:lumOff val="15000"/>
                  </a:prstClr>
                </a:solidFill>
              </a:rPr>
              <a:t>Βιβλιογραφική αναζήτηση</a:t>
            </a:r>
            <a:endParaRPr lang="el-GR" dirty="0">
              <a:solidFill>
                <a:prstClr val="black">
                  <a:lumMod val="85000"/>
                  <a:lumOff val="15000"/>
                </a:prstClr>
              </a:solidFill>
            </a:endParaRPr>
          </a:p>
        </p:txBody>
      </p:sp>
    </p:spTree>
    <p:extLst>
      <p:ext uri="{BB962C8B-B14F-4D97-AF65-F5344CB8AC3E}">
        <p14:creationId xmlns:p14="http://schemas.microsoft.com/office/powerpoint/2010/main" xmlns="" val="1091529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anim calcmode="lin" valueType="num">
                                      <p:cBhvr>
                                        <p:cTn id="13" dur="500" fill="hold"/>
                                        <p:tgtEl>
                                          <p:spTgt spid="2051"/>
                                        </p:tgtEl>
                                        <p:attrNameLst>
                                          <p:attrName>style.rotation</p:attrName>
                                        </p:attrNameLst>
                                      </p:cBhvr>
                                      <p:tavLst>
                                        <p:tav tm="0">
                                          <p:val>
                                            <p:fltVal val="360"/>
                                          </p:val>
                                        </p:tav>
                                        <p:tav tm="100000">
                                          <p:val>
                                            <p:fltVal val="0"/>
                                          </p:val>
                                        </p:tav>
                                      </p:tavLst>
                                    </p:anim>
                                    <p:animEffect transition="in" filter="fade">
                                      <p:cBhvr>
                                        <p:cTn id="14" dur="500"/>
                                        <p:tgtEl>
                                          <p:spTgt spid="205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785786" y="3000372"/>
            <a:ext cx="7554416" cy="3024336"/>
          </a:xfrm>
        </p:spPr>
        <p:txBody>
          <a:bodyPr>
            <a:normAutofit/>
          </a:bodyPr>
          <a:lstStyle/>
          <a:p>
            <a:endParaRPr lang="el-GR" dirty="0"/>
          </a:p>
          <a:p>
            <a:endParaRPr lang="el-GR" dirty="0"/>
          </a:p>
        </p:txBody>
      </p:sp>
      <p:sp>
        <p:nvSpPr>
          <p:cNvPr id="9" name="Τίτλος 1"/>
          <p:cNvSpPr txBox="1">
            <a:spLocks/>
          </p:cNvSpPr>
          <p:nvPr/>
        </p:nvSpPr>
        <p:spPr>
          <a:xfrm>
            <a:off x="1285852" y="0"/>
            <a:ext cx="6572296" cy="6858000"/>
          </a:xfrm>
          <a:prstGeom prst="rect">
            <a:avLst/>
          </a:prstGeom>
          <a:solidFill>
            <a:schemeClr val="accent6"/>
          </a:solidFill>
          <a:ln w="19050">
            <a:solidFill>
              <a:srgbClr val="FFFF00"/>
            </a:solidFill>
          </a:ln>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8800" dirty="0">
              <a:solidFill>
                <a:prstClr val="black">
                  <a:lumMod val="85000"/>
                  <a:lumOff val="15000"/>
                </a:prstClr>
              </a:solidFill>
            </a:endParaRPr>
          </a:p>
          <a:p>
            <a:pPr algn="ctr"/>
            <a:endParaRPr lang="el-GR" dirty="0" smtClean="0">
              <a:solidFill>
                <a:prstClr val="black">
                  <a:lumMod val="85000"/>
                  <a:lumOff val="15000"/>
                </a:prstClr>
              </a:solidFill>
            </a:endParaRPr>
          </a:p>
          <a:p>
            <a:pPr algn="ctr"/>
            <a:endParaRPr lang="el-GR" dirty="0">
              <a:solidFill>
                <a:prstClr val="black">
                  <a:lumMod val="85000"/>
                  <a:lumOff val="15000"/>
                </a:prstClr>
              </a:solidFill>
            </a:endParaRPr>
          </a:p>
          <a:p>
            <a:pPr algn="ctr"/>
            <a:endParaRPr lang="el-GR" dirty="0" smtClean="0">
              <a:solidFill>
                <a:prstClr val="black">
                  <a:lumMod val="85000"/>
                  <a:lumOff val="15000"/>
                </a:prstClr>
              </a:solidFill>
            </a:endParaRPr>
          </a:p>
          <a:p>
            <a:pPr algn="ctr"/>
            <a:r>
              <a:rPr lang="el-GR" dirty="0" smtClean="0">
                <a:solidFill>
                  <a:prstClr val="black">
                    <a:lumMod val="85000"/>
                    <a:lumOff val="15000"/>
                  </a:prstClr>
                </a:solidFill>
              </a:rPr>
              <a:t>Ευχαριστούμε</a:t>
            </a:r>
          </a:p>
          <a:p>
            <a:pPr algn="ctr"/>
            <a:endParaRPr lang="el-GR" dirty="0" smtClean="0">
              <a:solidFill>
                <a:prstClr val="black">
                  <a:lumMod val="85000"/>
                  <a:lumOff val="15000"/>
                </a:prstClr>
              </a:solidFill>
            </a:endParaRPr>
          </a:p>
          <a:p>
            <a:pPr algn="ctr"/>
            <a:endParaRPr lang="el-GR" sz="8800" dirty="0" smtClean="0">
              <a:solidFill>
                <a:prstClr val="black">
                  <a:lumMod val="85000"/>
                  <a:lumOff val="15000"/>
                </a:prstClr>
              </a:solidFill>
            </a:endParaRPr>
          </a:p>
        </p:txBody>
      </p:sp>
      <p:sp>
        <p:nvSpPr>
          <p:cNvPr id="5" name="Αστέρι 32 ακτινών 5"/>
          <p:cNvSpPr/>
          <p:nvPr/>
        </p:nvSpPr>
        <p:spPr>
          <a:xfrm>
            <a:off x="5000628" y="285728"/>
            <a:ext cx="2808882" cy="2812900"/>
          </a:xfrm>
          <a:prstGeom prst="star32">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mtClean="0">
              <a:solidFill>
                <a:prstClr val="white"/>
              </a:solidFill>
            </a:endParaRPr>
          </a:p>
        </p:txBody>
      </p:sp>
    </p:spTree>
    <p:extLst>
      <p:ext uri="{BB962C8B-B14F-4D97-AF65-F5344CB8AC3E}">
        <p14:creationId xmlns:p14="http://schemas.microsoft.com/office/powerpoint/2010/main" xmlns="" val="1670225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51520" y="3068960"/>
            <a:ext cx="8712968" cy="3528392"/>
          </a:xfrm>
        </p:spPr>
        <p:txBody>
          <a:bodyPr>
            <a:normAutofit fontScale="25000" lnSpcReduction="20000"/>
          </a:bodyPr>
          <a:lstStyle/>
          <a:p>
            <a:pPr marL="457200" indent="-457200" algn="ctr">
              <a:buFont typeface="Wingdings" pitchFamily="2" charset="2"/>
              <a:buChar char="ü"/>
            </a:pPr>
            <a:r>
              <a:rPr lang="en-US" sz="9600" b="1" dirty="0">
                <a:latin typeface="Bookman Old Style" pitchFamily="18" charset="0"/>
              </a:rPr>
              <a:t>O</a:t>
            </a:r>
            <a:r>
              <a:rPr lang="el-GR" sz="9600" b="1" dirty="0">
                <a:latin typeface="Bookman Old Style" pitchFamily="18" charset="0"/>
              </a:rPr>
              <a:t> </a:t>
            </a:r>
            <a:r>
              <a:rPr lang="el-GR" sz="9600" b="1" dirty="0" smtClean="0">
                <a:latin typeface="Bookman Old Style" pitchFamily="18" charset="0"/>
              </a:rPr>
              <a:t>στόχος</a:t>
            </a:r>
          </a:p>
          <a:p>
            <a:pPr marL="742950" indent="-742950">
              <a:buFont typeface="+mj-lt"/>
              <a:buAutoNum type="arabicPeriod"/>
            </a:pPr>
            <a:r>
              <a:rPr lang="el-GR" sz="7400" dirty="0">
                <a:latin typeface="Bookman Old Style" pitchFamily="18" charset="0"/>
              </a:rPr>
              <a:t>Η</a:t>
            </a:r>
            <a:r>
              <a:rPr lang="el-GR" sz="7400" dirty="0" smtClean="0">
                <a:latin typeface="Bookman Old Style" pitchFamily="18" charset="0"/>
              </a:rPr>
              <a:t> </a:t>
            </a:r>
            <a:r>
              <a:rPr lang="el-GR" sz="7400" dirty="0" err="1" smtClean="0">
                <a:latin typeface="Bookman Old Style" pitchFamily="18" charset="0"/>
              </a:rPr>
              <a:t>διεύρηνση</a:t>
            </a:r>
            <a:r>
              <a:rPr lang="el-GR" sz="7400" dirty="0" smtClean="0">
                <a:latin typeface="Bookman Old Style" pitchFamily="18" charset="0"/>
              </a:rPr>
              <a:t> των γνώσεών μας στο </a:t>
            </a:r>
            <a:r>
              <a:rPr lang="el-GR" sz="7400" dirty="0">
                <a:latin typeface="Bookman Old Style" pitchFamily="18" charset="0"/>
              </a:rPr>
              <a:t>κατά πόσο ο κόσμος γνωρίζει για τις εξειδικευμένες τεχνολογίες στον τομέα της Αστρονομίας</a:t>
            </a:r>
            <a:r>
              <a:rPr lang="el-GR" sz="7400" dirty="0" smtClean="0">
                <a:latin typeface="Bookman Old Style" pitchFamily="18" charset="0"/>
              </a:rPr>
              <a:t>.</a:t>
            </a:r>
          </a:p>
          <a:p>
            <a:pPr marL="457200" indent="-457200" algn="ctr">
              <a:buFont typeface="Wingdings" pitchFamily="2" charset="2"/>
              <a:buChar char="ü"/>
            </a:pPr>
            <a:r>
              <a:rPr lang="el-GR" sz="9600" b="1" dirty="0">
                <a:latin typeface="Bookman Old Style" pitchFamily="18" charset="0"/>
              </a:rPr>
              <a:t>Π</a:t>
            </a:r>
            <a:r>
              <a:rPr lang="el-GR" sz="9600" b="1" dirty="0" smtClean="0">
                <a:latin typeface="Bookman Old Style" pitchFamily="18" charset="0"/>
              </a:rPr>
              <a:t>ιο </a:t>
            </a:r>
            <a:r>
              <a:rPr lang="el-GR" sz="9600" b="1" dirty="0">
                <a:latin typeface="Bookman Old Style" pitchFamily="18" charset="0"/>
              </a:rPr>
              <a:t>χρήσιμα και βασικά μέσα </a:t>
            </a:r>
            <a:endParaRPr lang="el-GR" sz="9600" b="1" dirty="0" smtClean="0">
              <a:latin typeface="Bookman Old Style" pitchFamily="18" charset="0"/>
            </a:endParaRPr>
          </a:p>
          <a:p>
            <a:pPr marL="514350" indent="-514350">
              <a:buFont typeface="+mj-lt"/>
              <a:buAutoNum type="arabicPeriod"/>
            </a:pPr>
            <a:r>
              <a:rPr lang="el-GR" sz="7400" dirty="0" smtClean="0">
                <a:latin typeface="Bookman Old Style" pitchFamily="18" charset="0"/>
              </a:rPr>
              <a:t>Οι πύραυλοι</a:t>
            </a:r>
          </a:p>
          <a:p>
            <a:pPr marL="514350" indent="-514350">
              <a:buFont typeface="+mj-lt"/>
              <a:buAutoNum type="arabicPeriod"/>
            </a:pPr>
            <a:r>
              <a:rPr lang="el-GR" sz="7400" dirty="0" smtClean="0">
                <a:latin typeface="Bookman Old Style" pitchFamily="18" charset="0"/>
              </a:rPr>
              <a:t>οι δορυφόροι</a:t>
            </a:r>
          </a:p>
          <a:p>
            <a:pPr marL="514350" indent="-514350">
              <a:buFont typeface="+mj-lt"/>
              <a:buAutoNum type="arabicPeriod"/>
            </a:pPr>
            <a:r>
              <a:rPr lang="el-GR" sz="7400" dirty="0" smtClean="0">
                <a:latin typeface="Bookman Old Style" pitchFamily="18" charset="0"/>
              </a:rPr>
              <a:t>τα </a:t>
            </a:r>
            <a:r>
              <a:rPr lang="el-GR" sz="7400" dirty="0">
                <a:latin typeface="Bookman Old Style" pitchFamily="18" charset="0"/>
              </a:rPr>
              <a:t>τηλεσκόπια </a:t>
            </a:r>
            <a:endParaRPr lang="el-GR" sz="7400" dirty="0" smtClean="0">
              <a:latin typeface="Bookman Old Style" pitchFamily="18" charset="0"/>
            </a:endParaRPr>
          </a:p>
          <a:p>
            <a:pPr marL="514350" indent="-514350">
              <a:buFont typeface="+mj-lt"/>
              <a:buAutoNum type="arabicPeriod"/>
            </a:pPr>
            <a:r>
              <a:rPr lang="el-GR" sz="7400" dirty="0" smtClean="0">
                <a:latin typeface="Bookman Old Style" pitchFamily="18" charset="0"/>
              </a:rPr>
              <a:t>τα ρομπότ-ανιχνευτές</a:t>
            </a:r>
            <a:endParaRPr lang="en-US" sz="7400" dirty="0" smtClean="0">
              <a:latin typeface="Bookman Old Style" pitchFamily="18" charset="0"/>
            </a:endParaRPr>
          </a:p>
          <a:p>
            <a:pPr marL="514350" indent="-514350">
              <a:buFont typeface="+mj-lt"/>
              <a:buAutoNum type="arabicPeriod"/>
            </a:pPr>
            <a:endParaRPr lang="el-GR" sz="7400" dirty="0" smtClean="0">
              <a:latin typeface="Bookman Old Style" pitchFamily="18" charset="0"/>
            </a:endParaRPr>
          </a:p>
          <a:p>
            <a:pPr marL="685800" indent="-685800">
              <a:buFont typeface="Wingdings" pitchFamily="2" charset="2"/>
              <a:buChar char="ü"/>
            </a:pPr>
            <a:r>
              <a:rPr lang="el-GR" sz="8000" b="1" dirty="0" smtClean="0">
                <a:latin typeface="Bookman Old Style" pitchFamily="18" charset="0"/>
              </a:rPr>
              <a:t>Αναφορά </a:t>
            </a:r>
            <a:r>
              <a:rPr lang="el-GR" sz="8000" b="1" dirty="0">
                <a:latin typeface="Bookman Old Style" pitchFamily="18" charset="0"/>
              </a:rPr>
              <a:t>στο </a:t>
            </a:r>
            <a:r>
              <a:rPr lang="el-GR" sz="8000" b="1" dirty="0" err="1" smtClean="0">
                <a:latin typeface="Bookman Old Style" pitchFamily="18" charset="0"/>
              </a:rPr>
              <a:t>Curiosity,πιο</a:t>
            </a:r>
            <a:r>
              <a:rPr lang="el-GR" sz="8000" b="1" dirty="0" smtClean="0">
                <a:latin typeface="Bookman Old Style" pitchFamily="18" charset="0"/>
              </a:rPr>
              <a:t> </a:t>
            </a:r>
            <a:r>
              <a:rPr lang="el-GR" sz="8000" b="1" dirty="0">
                <a:latin typeface="Bookman Old Style" pitchFamily="18" charset="0"/>
              </a:rPr>
              <a:t>σύγχρονο </a:t>
            </a:r>
            <a:r>
              <a:rPr lang="el-GR" sz="8000" b="1" dirty="0" smtClean="0">
                <a:latin typeface="Bookman Old Style" pitchFamily="18" charset="0"/>
              </a:rPr>
              <a:t>ρομπότ</a:t>
            </a:r>
          </a:p>
        </p:txBody>
      </p:sp>
      <p:sp>
        <p:nvSpPr>
          <p:cNvPr id="6" name="Έλλειψη 5"/>
          <p:cNvSpPr/>
          <p:nvPr/>
        </p:nvSpPr>
        <p:spPr>
          <a:xfrm>
            <a:off x="5652120" y="260648"/>
            <a:ext cx="2516343" cy="252028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mtClean="0">
              <a:solidFill>
                <a:prstClr val="white"/>
              </a:solidFill>
            </a:endParaRPr>
          </a:p>
        </p:txBody>
      </p:sp>
      <p:sp>
        <p:nvSpPr>
          <p:cNvPr id="8" name="Τίτλος 1"/>
          <p:cNvSpPr txBox="1">
            <a:spLocks/>
          </p:cNvSpPr>
          <p:nvPr/>
        </p:nvSpPr>
        <p:spPr>
          <a:xfrm>
            <a:off x="1880220" y="1052736"/>
            <a:ext cx="7543800" cy="1524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smtClean="0">
                <a:solidFill>
                  <a:prstClr val="black">
                    <a:lumMod val="85000"/>
                    <a:lumOff val="15000"/>
                  </a:prstClr>
                </a:solidFill>
              </a:rPr>
              <a:t>Εισαγωγή</a:t>
            </a:r>
            <a:endParaRPr lang="el-GR" dirty="0">
              <a:solidFill>
                <a:prstClr val="black">
                  <a:lumMod val="85000"/>
                  <a:lumOff val="15000"/>
                </a:prstClr>
              </a:solidFill>
            </a:endParaRPr>
          </a:p>
        </p:txBody>
      </p:sp>
    </p:spTree>
    <p:extLst>
      <p:ext uri="{BB962C8B-B14F-4D97-AF65-F5344CB8AC3E}">
        <p14:creationId xmlns:p14="http://schemas.microsoft.com/office/powerpoint/2010/main" xmlns="" val="2142171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Υπότιτλος 7"/>
          <p:cNvSpPr>
            <a:spLocks noGrp="1"/>
          </p:cNvSpPr>
          <p:nvPr>
            <p:ph type="subTitle" idx="1"/>
          </p:nvPr>
        </p:nvSpPr>
        <p:spPr>
          <a:xfrm>
            <a:off x="323528" y="3171361"/>
            <a:ext cx="8458200" cy="2952328"/>
          </a:xfrm>
        </p:spPr>
        <p:txBody>
          <a:bodyPr>
            <a:normAutofit fontScale="25000" lnSpcReduction="20000"/>
          </a:bodyPr>
          <a:lstStyle/>
          <a:p>
            <a:pPr marL="514350" indent="-514350" algn="ctr">
              <a:buFont typeface="Wingdings" pitchFamily="2" charset="2"/>
              <a:buChar char="ü"/>
            </a:pPr>
            <a:r>
              <a:rPr lang="el-GR" sz="11200" b="1" dirty="0">
                <a:solidFill>
                  <a:schemeClr val="tx1"/>
                </a:solidFill>
                <a:latin typeface="Bookman Old Style" pitchFamily="18" charset="0"/>
              </a:rPr>
              <a:t>Συνέντευξη από καθηγητή του </a:t>
            </a:r>
            <a:r>
              <a:rPr lang="el-GR" sz="11200" b="1" dirty="0" smtClean="0">
                <a:solidFill>
                  <a:schemeClr val="tx1"/>
                </a:solidFill>
                <a:latin typeface="Bookman Old Style" pitchFamily="18" charset="0"/>
              </a:rPr>
              <a:t>Α.Π.Θ</a:t>
            </a:r>
          </a:p>
          <a:p>
            <a:pPr marL="514350" indent="-514350" algn="ctr">
              <a:buFont typeface="Wingdings" pitchFamily="2" charset="2"/>
              <a:buChar char="ü"/>
            </a:pPr>
            <a:r>
              <a:rPr lang="el-GR" sz="11200" b="1" dirty="0" smtClean="0">
                <a:solidFill>
                  <a:schemeClr val="tx1"/>
                </a:solidFill>
                <a:latin typeface="Bookman Old Style" pitchFamily="18" charset="0"/>
              </a:rPr>
              <a:t>Διαδικτυακές </a:t>
            </a:r>
            <a:r>
              <a:rPr lang="el-GR" sz="11200" b="1" dirty="0">
                <a:solidFill>
                  <a:schemeClr val="tx1"/>
                </a:solidFill>
                <a:latin typeface="Bookman Old Style" pitchFamily="18" charset="0"/>
              </a:rPr>
              <a:t>Πηγές</a:t>
            </a:r>
          </a:p>
          <a:p>
            <a:pPr marL="514350" indent="-514350">
              <a:buFont typeface="+mj-lt"/>
              <a:buAutoNum type="arabicPeriod"/>
            </a:pPr>
            <a:r>
              <a:rPr lang="el-GR" sz="9600" dirty="0">
                <a:solidFill>
                  <a:schemeClr val="tx1"/>
                </a:solidFill>
                <a:latin typeface="Bookman Old Style" pitchFamily="18" charset="0"/>
              </a:rPr>
              <a:t>Βασικότερα Μέσα Τεχνολογίας Στην </a:t>
            </a:r>
            <a:r>
              <a:rPr lang="el-GR" sz="9600" dirty="0" smtClean="0">
                <a:solidFill>
                  <a:schemeClr val="tx1"/>
                </a:solidFill>
                <a:latin typeface="Bookman Old Style" pitchFamily="18" charset="0"/>
              </a:rPr>
              <a:t>Αστρονομία</a:t>
            </a:r>
            <a:endParaRPr lang="el-GR" sz="11200" b="1" dirty="0" smtClean="0">
              <a:solidFill>
                <a:schemeClr val="tx1"/>
              </a:solidFill>
              <a:latin typeface="Bookman Old Style" pitchFamily="18" charset="0"/>
            </a:endParaRPr>
          </a:p>
          <a:p>
            <a:pPr algn="ctr">
              <a:buFont typeface="Wingdings" pitchFamily="2" charset="2"/>
              <a:buChar char="ü"/>
            </a:pPr>
            <a:r>
              <a:rPr lang="el-GR" sz="11200" b="1" dirty="0" smtClean="0">
                <a:solidFill>
                  <a:schemeClr val="tx1"/>
                </a:solidFill>
                <a:latin typeface="Bookman Old Style" pitchFamily="18" charset="0"/>
              </a:rPr>
              <a:t> </a:t>
            </a:r>
            <a:r>
              <a:rPr lang="el-GR" sz="11200" b="1" dirty="0">
                <a:solidFill>
                  <a:schemeClr val="tx1"/>
                </a:solidFill>
                <a:latin typeface="Bookman Old Style" pitchFamily="18" charset="0"/>
              </a:rPr>
              <a:t>Ερωτηματολόγιο</a:t>
            </a:r>
            <a:r>
              <a:rPr lang="en-US" sz="11200" b="1" dirty="0">
                <a:solidFill>
                  <a:schemeClr val="tx1"/>
                </a:solidFill>
                <a:latin typeface="Bookman Old Style" pitchFamily="18" charset="0"/>
              </a:rPr>
              <a:t>   </a:t>
            </a:r>
            <a:endParaRPr lang="el-GR" sz="11200" b="1" dirty="0">
              <a:solidFill>
                <a:schemeClr val="tx1"/>
              </a:solidFill>
              <a:latin typeface="Bookman Old Style" pitchFamily="18" charset="0"/>
            </a:endParaRPr>
          </a:p>
          <a:p>
            <a:pPr marL="457200" indent="-457200">
              <a:buFont typeface="+mj-lt"/>
              <a:buAutoNum type="arabicPeriod"/>
            </a:pPr>
            <a:r>
              <a:rPr lang="el-GR" sz="9600" dirty="0">
                <a:solidFill>
                  <a:schemeClr val="tx1"/>
                </a:solidFill>
                <a:latin typeface="Bookman Old Style" pitchFamily="18" charset="0"/>
              </a:rPr>
              <a:t>Διαπίστωση Βασικών Γνώσεων</a:t>
            </a:r>
          </a:p>
          <a:p>
            <a:pPr marL="457200" indent="-457200">
              <a:buFont typeface="+mj-lt"/>
              <a:buAutoNum type="arabicPeriod"/>
            </a:pPr>
            <a:r>
              <a:rPr lang="el-GR" sz="9600" dirty="0">
                <a:solidFill>
                  <a:schemeClr val="tx1"/>
                </a:solidFill>
                <a:latin typeface="Bookman Old Style" pitchFamily="18" charset="0"/>
              </a:rPr>
              <a:t>Δορυφόροι</a:t>
            </a:r>
          </a:p>
          <a:p>
            <a:pPr marL="457200" indent="-457200">
              <a:buFont typeface="+mj-lt"/>
              <a:buAutoNum type="arabicPeriod"/>
            </a:pPr>
            <a:r>
              <a:rPr lang="en-US" sz="9600" dirty="0">
                <a:solidFill>
                  <a:schemeClr val="tx1"/>
                </a:solidFill>
                <a:latin typeface="Bookman Old Style" pitchFamily="18" charset="0"/>
              </a:rPr>
              <a:t>Curiosity</a:t>
            </a:r>
          </a:p>
          <a:p>
            <a:endParaRPr lang="el-GR" dirty="0"/>
          </a:p>
        </p:txBody>
      </p:sp>
      <p:sp>
        <p:nvSpPr>
          <p:cNvPr id="9" name="Έλλειψη 8"/>
          <p:cNvSpPr/>
          <p:nvPr/>
        </p:nvSpPr>
        <p:spPr>
          <a:xfrm>
            <a:off x="5652120" y="260648"/>
            <a:ext cx="2516343" cy="2520280"/>
          </a:xfrm>
          <a:prstGeom prst="ellipse">
            <a:avLst/>
          </a:pr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40" y="-642966"/>
            <a:ext cx="11089232" cy="3774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7293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2699792" y="3284984"/>
            <a:ext cx="4913784" cy="2646040"/>
          </a:xfrm>
        </p:spPr>
        <p:txBody>
          <a:bodyPr>
            <a:normAutofit fontScale="92500" lnSpcReduction="10000"/>
          </a:bodyPr>
          <a:lstStyle/>
          <a:p>
            <a:pPr marL="514350" indent="-514350">
              <a:buFont typeface="+mj-lt"/>
              <a:buAutoNum type="arabicPeriod"/>
            </a:pPr>
            <a:r>
              <a:rPr lang="el-GR" dirty="0" smtClean="0">
                <a:solidFill>
                  <a:schemeClr val="tx1">
                    <a:lumMod val="95000"/>
                    <a:lumOff val="5000"/>
                  </a:schemeClr>
                </a:solidFill>
                <a:latin typeface="Bookman Old Style" pitchFamily="18" charset="0"/>
                <a:hlinkClick r:id="rId3" action="ppaction://hlinksldjump"/>
              </a:rPr>
              <a:t>ΠΥΡΑΥΛΟΙ</a:t>
            </a:r>
            <a:endParaRPr lang="el-GR" dirty="0" smtClean="0">
              <a:solidFill>
                <a:schemeClr val="tx1">
                  <a:lumMod val="95000"/>
                  <a:lumOff val="5000"/>
                </a:schemeClr>
              </a:solidFill>
              <a:latin typeface="Bookman Old Style" pitchFamily="18" charset="0"/>
            </a:endParaRPr>
          </a:p>
          <a:p>
            <a:pPr marL="514350" indent="-514350">
              <a:buFont typeface="+mj-lt"/>
              <a:buAutoNum type="arabicPeriod"/>
            </a:pPr>
            <a:r>
              <a:rPr lang="el-GR" dirty="0" smtClean="0">
                <a:solidFill>
                  <a:schemeClr val="tx1">
                    <a:lumMod val="95000"/>
                    <a:lumOff val="5000"/>
                  </a:schemeClr>
                </a:solidFill>
                <a:latin typeface="Bookman Old Style" pitchFamily="18" charset="0"/>
                <a:hlinkClick r:id="rId4" action="ppaction://hlinksldjump"/>
              </a:rPr>
              <a:t>ΤΗΛΕΣΚΟΠΙΑ</a:t>
            </a:r>
            <a:endParaRPr lang="el-GR" dirty="0" smtClean="0">
              <a:solidFill>
                <a:schemeClr val="tx1">
                  <a:lumMod val="95000"/>
                  <a:lumOff val="5000"/>
                </a:schemeClr>
              </a:solidFill>
              <a:latin typeface="Bookman Old Style" pitchFamily="18" charset="0"/>
            </a:endParaRPr>
          </a:p>
          <a:p>
            <a:pPr marL="514350" indent="-514350">
              <a:buFont typeface="+mj-lt"/>
              <a:buAutoNum type="arabicPeriod"/>
            </a:pPr>
            <a:r>
              <a:rPr lang="el-GR" dirty="0" smtClean="0">
                <a:solidFill>
                  <a:schemeClr val="tx1">
                    <a:lumMod val="95000"/>
                    <a:lumOff val="5000"/>
                  </a:schemeClr>
                </a:solidFill>
                <a:latin typeface="Bookman Old Style" pitchFamily="18" charset="0"/>
                <a:hlinkClick r:id="rId5" action="ppaction://hlinksldjump"/>
              </a:rPr>
              <a:t>ΔΟΡΥΦΟΡΟΙ</a:t>
            </a:r>
            <a:endParaRPr lang="el-GR" dirty="0" smtClean="0">
              <a:solidFill>
                <a:schemeClr val="tx1">
                  <a:lumMod val="95000"/>
                  <a:lumOff val="5000"/>
                </a:schemeClr>
              </a:solidFill>
              <a:latin typeface="Bookman Old Style" pitchFamily="18" charset="0"/>
            </a:endParaRPr>
          </a:p>
          <a:p>
            <a:pPr marL="514350" indent="-514350">
              <a:buFont typeface="+mj-lt"/>
              <a:buAutoNum type="arabicPeriod"/>
            </a:pPr>
            <a:r>
              <a:rPr lang="el-GR" dirty="0" smtClean="0">
                <a:solidFill>
                  <a:schemeClr val="tx1">
                    <a:lumMod val="95000"/>
                    <a:lumOff val="5000"/>
                  </a:schemeClr>
                </a:solidFill>
                <a:latin typeface="Bookman Old Style" pitchFamily="18" charset="0"/>
                <a:hlinkClick r:id="rId6" action="ppaction://hlinksldjump"/>
              </a:rPr>
              <a:t>ΡΟΜΠΟΤ – ΑΝΙΧΝΕΥΤΕΣ</a:t>
            </a:r>
            <a:endParaRPr lang="el-GR" dirty="0" smtClean="0">
              <a:solidFill>
                <a:schemeClr val="tx1">
                  <a:lumMod val="95000"/>
                  <a:lumOff val="5000"/>
                </a:schemeClr>
              </a:solidFill>
              <a:latin typeface="Bookman Old Style" pitchFamily="18" charset="0"/>
            </a:endParaRPr>
          </a:p>
          <a:p>
            <a:pPr marL="514350" indent="-514350">
              <a:buFont typeface="+mj-lt"/>
              <a:buAutoNum type="arabicPeriod"/>
            </a:pPr>
            <a:r>
              <a:rPr lang="el-GR" dirty="0" smtClean="0">
                <a:solidFill>
                  <a:schemeClr val="tx1">
                    <a:lumMod val="95000"/>
                    <a:lumOff val="5000"/>
                  </a:schemeClr>
                </a:solidFill>
                <a:latin typeface="Bookman Old Style" pitchFamily="18" charset="0"/>
                <a:hlinkClick r:id="rId7" action="ppaction://hlinksldjump"/>
              </a:rPr>
              <a:t>ΕΡΩΤΗΜΑΤΟΛΟΓΙΑ</a:t>
            </a:r>
            <a:endParaRPr lang="el-GR" dirty="0" smtClean="0">
              <a:solidFill>
                <a:schemeClr val="tx1">
                  <a:lumMod val="95000"/>
                  <a:lumOff val="5000"/>
                </a:schemeClr>
              </a:solidFill>
              <a:latin typeface="Bookman Old Style" pitchFamily="18" charset="0"/>
            </a:endParaRPr>
          </a:p>
          <a:p>
            <a:pPr marL="514350" indent="-514350">
              <a:buFont typeface="+mj-lt"/>
              <a:buAutoNum type="arabicPeriod"/>
            </a:pPr>
            <a:r>
              <a:rPr lang="el-GR" dirty="0" smtClean="0">
                <a:solidFill>
                  <a:schemeClr val="tx1">
                    <a:lumMod val="95000"/>
                    <a:lumOff val="5000"/>
                  </a:schemeClr>
                </a:solidFill>
                <a:latin typeface="Bookman Old Style" pitchFamily="18" charset="0"/>
                <a:hlinkClick r:id="rId8" action="ppaction://hlinksldjump"/>
              </a:rPr>
              <a:t>ΣΥΝΕΝΤΕΥΞΗ</a:t>
            </a:r>
            <a:endParaRPr lang="el-GR" dirty="0" smtClean="0">
              <a:solidFill>
                <a:schemeClr val="tx1">
                  <a:lumMod val="95000"/>
                  <a:lumOff val="5000"/>
                </a:schemeClr>
              </a:solidFill>
              <a:latin typeface="Bookman Old Style" pitchFamily="18" charset="0"/>
            </a:endParaRPr>
          </a:p>
          <a:p>
            <a:endParaRPr lang="el-GR" dirty="0"/>
          </a:p>
        </p:txBody>
      </p:sp>
      <p:sp>
        <p:nvSpPr>
          <p:cNvPr id="5" name="Έλλειψη 4"/>
          <p:cNvSpPr/>
          <p:nvPr/>
        </p:nvSpPr>
        <p:spPr>
          <a:xfrm>
            <a:off x="5724128" y="459872"/>
            <a:ext cx="2385814" cy="2385814"/>
          </a:xfrm>
          <a:prstGeom prst="ellipse">
            <a:avLst/>
          </a:prstGeom>
          <a:blipFill dpi="0" rotWithShape="1">
            <a:blip r:embed="rId9" cstate="print">
              <a:extLst>
                <a:ext uri="{BEBA8EAE-BF5A-486C-A8C5-ECC9F3942E4B}">
                  <a14:imgProps xmlns:a14="http://schemas.microsoft.com/office/drawing/2010/main" xmlns="">
                    <a14:imgLayer r:embed="rId10">
                      <a14:imgEffect>
                        <a14:saturation sat="20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Τίτλος 1"/>
          <p:cNvSpPr>
            <a:spLocks noGrp="1"/>
          </p:cNvSpPr>
          <p:nvPr>
            <p:ph type="ctrTitle"/>
          </p:nvPr>
        </p:nvSpPr>
        <p:spPr>
          <a:xfrm>
            <a:off x="899592" y="890779"/>
            <a:ext cx="7543800" cy="1524000"/>
          </a:xfrm>
        </p:spPr>
        <p:txBody>
          <a:bodyPr/>
          <a:lstStyle/>
          <a:p>
            <a:r>
              <a:rPr lang="el-GR" dirty="0" smtClean="0">
                <a:solidFill>
                  <a:schemeClr val="tx1">
                    <a:lumMod val="95000"/>
                    <a:lumOff val="5000"/>
                  </a:schemeClr>
                </a:solidFill>
              </a:rPr>
              <a:t>Αποτελέσματα</a:t>
            </a:r>
            <a:endParaRPr lang="el-GR" dirty="0">
              <a:solidFill>
                <a:schemeClr val="tx1">
                  <a:lumMod val="95000"/>
                  <a:lumOff val="5000"/>
                </a:schemeClr>
              </a:solidFill>
            </a:endParaRPr>
          </a:p>
        </p:txBody>
      </p:sp>
      <p:sp>
        <p:nvSpPr>
          <p:cNvPr id="4" name="Κουμπί ενέργειας: Εμπρός ή Επόμενο 3">
            <a:hlinkClick r:id="rId11" action="ppaction://hlinksldjump" highlightClick="1"/>
          </p:cNvPr>
          <p:cNvSpPr/>
          <p:nvPr/>
        </p:nvSpPr>
        <p:spPr>
          <a:xfrm>
            <a:off x="8244408" y="6381328"/>
            <a:ext cx="648072" cy="360040"/>
          </a:xfrm>
          <a:prstGeom prst="actionButtonForwardNext">
            <a:avLst/>
          </a:prstGeom>
          <a:solidFill>
            <a:schemeClr val="accent6">
              <a:lumMod val="50000"/>
            </a:schemeClr>
          </a:solidFill>
          <a:ln>
            <a:solidFill>
              <a:srgbClr val="FAF5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954287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solidFill>
                  <a:srgbClr val="00B050"/>
                </a:solidFill>
              </a:rPr>
              <a:t>ΕΡΩΤΗΜΑΤΟΛΟΓΙΑ</a:t>
            </a:r>
            <a:endParaRPr lang="el-GR" dirty="0">
              <a:solidFill>
                <a:srgbClr val="00B050"/>
              </a:solidFill>
            </a:endParaRPr>
          </a:p>
        </p:txBody>
      </p:sp>
      <p:graphicFrame>
        <p:nvGraphicFramePr>
          <p:cNvPr id="11" name="Θέση περιεχομένου 10"/>
          <p:cNvGraphicFramePr>
            <a:graphicFrameLocks noGrp="1"/>
          </p:cNvGraphicFramePr>
          <p:nvPr>
            <p:ph idx="1"/>
            <p:extLst>
              <p:ext uri="{D42A27DB-BD31-4B8C-83A1-F6EECF244321}">
                <p14:modId xmlns:p14="http://schemas.microsoft.com/office/powerpoint/2010/main" xmlns="" val="1098984354"/>
              </p:ext>
            </p:extLst>
          </p:nvPr>
        </p:nvGraphicFramePr>
        <p:xfrm>
          <a:off x="827584" y="1484784"/>
          <a:ext cx="7543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Θέση κειμένου 6"/>
          <p:cNvSpPr>
            <a:spLocks noGrp="1"/>
          </p:cNvSpPr>
          <p:nvPr>
            <p:ph type="body" sz="quarter" idx="4294967295"/>
          </p:nvPr>
        </p:nvSpPr>
        <p:spPr>
          <a:xfrm>
            <a:off x="1187624" y="620688"/>
            <a:ext cx="5040560" cy="639763"/>
          </a:xfrm>
        </p:spPr>
        <p:txBody>
          <a:bodyPr>
            <a:noAutofit/>
          </a:bodyPr>
          <a:lstStyle/>
          <a:p>
            <a:r>
              <a:rPr lang="el-GR" sz="3200" dirty="0" smtClean="0">
                <a:latin typeface="+mj-lt"/>
              </a:rPr>
              <a:t>Τι είναι το </a:t>
            </a:r>
            <a:r>
              <a:rPr lang="en-US" sz="3200" dirty="0" smtClean="0">
                <a:latin typeface="+mj-lt"/>
              </a:rPr>
              <a:t>Curiosity</a:t>
            </a:r>
            <a:r>
              <a:rPr lang="el-GR" sz="3200" dirty="0" smtClean="0">
                <a:latin typeface="+mj-lt"/>
              </a:rPr>
              <a:t>;</a:t>
            </a:r>
            <a:endParaRPr lang="el-GR" sz="3200" dirty="0">
              <a:latin typeface="+mj-lt"/>
            </a:endParaRPr>
          </a:p>
        </p:txBody>
      </p:sp>
      <p:sp>
        <p:nvSpPr>
          <p:cNvPr id="5" name="Θέση κειμένου 4"/>
          <p:cNvSpPr>
            <a:spLocks noGrp="1"/>
          </p:cNvSpPr>
          <p:nvPr>
            <p:ph type="body" idx="4294967295"/>
          </p:nvPr>
        </p:nvSpPr>
        <p:spPr>
          <a:xfrm>
            <a:off x="1187624" y="620688"/>
            <a:ext cx="5616624" cy="639763"/>
          </a:xfrm>
        </p:spPr>
        <p:txBody>
          <a:bodyPr>
            <a:noAutofit/>
          </a:bodyPr>
          <a:lstStyle/>
          <a:p>
            <a:r>
              <a:rPr lang="el-GR" sz="3200" dirty="0" smtClean="0">
                <a:latin typeface="+mj-lt"/>
              </a:rPr>
              <a:t>Ένα είδος δορυφόρου είναι</a:t>
            </a:r>
            <a:r>
              <a:rPr lang="el-GR" dirty="0" smtClean="0">
                <a:latin typeface="+mj-lt"/>
              </a:rPr>
              <a:t>;</a:t>
            </a:r>
            <a:endParaRPr lang="el-GR" dirty="0">
              <a:latin typeface="+mj-lt"/>
            </a:endParaRPr>
          </a:p>
        </p:txBody>
      </p:sp>
      <p:graphicFrame>
        <p:nvGraphicFramePr>
          <p:cNvPr id="12" name="Θέση περιεχομένου 11"/>
          <p:cNvGraphicFramePr>
            <a:graphicFrameLocks noGrp="1"/>
          </p:cNvGraphicFramePr>
          <p:nvPr>
            <p:ph sz="quarter" idx="4294967295"/>
            <p:extLst>
              <p:ext uri="{D42A27DB-BD31-4B8C-83A1-F6EECF244321}">
                <p14:modId xmlns:p14="http://schemas.microsoft.com/office/powerpoint/2010/main" xmlns="" val="3673374655"/>
              </p:ext>
            </p:extLst>
          </p:nvPr>
        </p:nvGraphicFramePr>
        <p:xfrm>
          <a:off x="683568" y="1484784"/>
          <a:ext cx="7632848" cy="3827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Γράφημα 12"/>
          <p:cNvGraphicFramePr/>
          <p:nvPr>
            <p:extLst>
              <p:ext uri="{D42A27DB-BD31-4B8C-83A1-F6EECF244321}">
                <p14:modId xmlns:p14="http://schemas.microsoft.com/office/powerpoint/2010/main" xmlns="" val="1256335313"/>
              </p:ext>
            </p:extLst>
          </p:nvPr>
        </p:nvGraphicFramePr>
        <p:xfrm>
          <a:off x="469232" y="1340768"/>
          <a:ext cx="8280920" cy="417646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179512" y="332656"/>
            <a:ext cx="8784976" cy="1015663"/>
          </a:xfrm>
          <a:prstGeom prst="rect">
            <a:avLst/>
          </a:prstGeom>
          <a:noFill/>
        </p:spPr>
        <p:txBody>
          <a:bodyPr wrap="square" rtlCol="0">
            <a:spAutoFit/>
          </a:bodyPr>
          <a:lstStyle/>
          <a:p>
            <a:pPr marL="457200" indent="-457200">
              <a:buClr>
                <a:schemeClr val="bg1">
                  <a:lumMod val="50000"/>
                </a:schemeClr>
              </a:buClr>
              <a:buFont typeface="Arial" pitchFamily="34" charset="0"/>
              <a:buChar char="•"/>
            </a:pPr>
            <a:r>
              <a:rPr lang="el-GR" sz="3000" dirty="0">
                <a:solidFill>
                  <a:schemeClr val="tx2"/>
                </a:solidFill>
                <a:latin typeface="+mj-lt"/>
              </a:rPr>
              <a:t>Γ</a:t>
            </a:r>
            <a:r>
              <a:rPr lang="el-GR" sz="3000" dirty="0" smtClean="0">
                <a:solidFill>
                  <a:schemeClr val="tx2"/>
                </a:solidFill>
                <a:latin typeface="+mj-lt"/>
              </a:rPr>
              <a:t>νωρίζετε εάν υπάρχουν δορυφόροι που καταγράφουν τις κινήσεις της ατμόσφαιρας της Γης</a:t>
            </a:r>
            <a:endParaRPr lang="el-GR" sz="3000" dirty="0">
              <a:solidFill>
                <a:schemeClr val="tx2"/>
              </a:solidFill>
              <a:latin typeface="+mj-lt"/>
            </a:endParaRPr>
          </a:p>
        </p:txBody>
      </p:sp>
      <p:sp>
        <p:nvSpPr>
          <p:cNvPr id="2" name="Κουμπί ενέργειας: Πίσω ή Προηγούμενο 1">
            <a:hlinkClick r:id="rId6"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22293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xEl>
                                              <p:pRg st="0" end="0"/>
                                            </p:txEl>
                                          </p:spTgt>
                                        </p:tgtEl>
                                      </p:cBhvr>
                                    </p:animEffect>
                                    <p:set>
                                      <p:cBhvr>
                                        <p:cTn id="22" dur="1" fill="hold">
                                          <p:stCondLst>
                                            <p:cond delay="499"/>
                                          </p:stCondLst>
                                        </p:cTn>
                                        <p:tgtEl>
                                          <p:spTgt spid="5">
                                            <p:txEl>
                                              <p:pRg st="0" end="0"/>
                                            </p:txEl>
                                          </p:spTgt>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xEl>
                                              <p:pRg st="0" end="0"/>
                                            </p:txEl>
                                          </p:spTgt>
                                        </p:tgtEl>
                                      </p:cBhvr>
                                    </p:animEffect>
                                    <p:set>
                                      <p:cBhvr>
                                        <p:cTn id="37" dur="1" fill="hold">
                                          <p:stCondLst>
                                            <p:cond delay="499"/>
                                          </p:stCondLst>
                                        </p:cTn>
                                        <p:tgtEl>
                                          <p:spTgt spid="7">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Graphic spid="11" grpId="1">
        <p:bldAsOne/>
      </p:bldGraphic>
      <p:bldP spid="7" grpId="0" build="p"/>
      <p:bldP spid="7" grpId="1" build="p"/>
      <p:bldP spid="5" grpId="0" build="p"/>
      <p:bldP spid="5" grpId="1" build="p"/>
      <p:bldGraphic spid="12" grpId="0">
        <p:bldAsOne/>
      </p:bldGraphic>
      <p:bldGraphic spid="12" grpId="1">
        <p:bldAsOne/>
      </p:bldGraphic>
      <p:bldGraphic spid="13" grpId="0">
        <p:bldAsOne/>
      </p:bldGraphic>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600" dirty="0" smtClean="0">
                <a:solidFill>
                  <a:schemeClr val="accent5"/>
                </a:solidFill>
              </a:rPr>
              <a:t>ΠΥΡΑΥΛΟΙ</a:t>
            </a:r>
            <a:endParaRPr lang="el-GR" sz="6600" dirty="0">
              <a:solidFill>
                <a:schemeClr val="accent5"/>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1169555074"/>
              </p:ext>
            </p:extLst>
          </p:nvPr>
        </p:nvGraphicFramePr>
        <p:xfrm>
          <a:off x="1331640" y="404664"/>
          <a:ext cx="8424936" cy="467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E:\εικόνες\animations\space\sp046.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1179928">
            <a:off x="5471" y="1844822"/>
            <a:ext cx="356148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60032" y="4005064"/>
            <a:ext cx="3888432" cy="131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444208" y="2227157"/>
            <a:ext cx="2859087" cy="1354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60032" y="681777"/>
            <a:ext cx="3672408" cy="1354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Κουμπί ενέργειας: Πίσω ή Προηγούμενο 9">
            <a:hlinkClick r:id="rId12"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1559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graphicEl>
                                              <a:dgm id="{1A59EA48-C0C4-4BC3-B12C-0181F46D5235}"/>
                                            </p:graphicEl>
                                          </p:spTgt>
                                        </p:tgtEl>
                                        <p:attrNameLst>
                                          <p:attrName>style.visibility</p:attrName>
                                        </p:attrNameLst>
                                      </p:cBhvr>
                                      <p:to>
                                        <p:strVal val="visible"/>
                                      </p:to>
                                    </p:set>
                                    <p:animEffect transition="in" filter="fade">
                                      <p:cBhvr>
                                        <p:cTn id="13" dur="500"/>
                                        <p:tgtEl>
                                          <p:spTgt spid="4">
                                            <p:graphicEl>
                                              <a:dgm id="{1A59EA48-C0C4-4BC3-B12C-0181F46D5235}"/>
                                            </p:graphic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graphicEl>
                                              <a:dgm id="{6ADC62F3-3F43-4B48-8488-D97B7C9F9B8A}"/>
                                            </p:graphicEl>
                                          </p:spTgt>
                                        </p:tgtEl>
                                        <p:attrNameLst>
                                          <p:attrName>style.visibility</p:attrName>
                                        </p:attrNameLst>
                                      </p:cBhvr>
                                      <p:to>
                                        <p:strVal val="visible"/>
                                      </p:to>
                                    </p:set>
                                    <p:animEffect transition="in" filter="fade">
                                      <p:cBhvr>
                                        <p:cTn id="17" dur="500"/>
                                        <p:tgtEl>
                                          <p:spTgt spid="4">
                                            <p:graphicEl>
                                              <a:dgm id="{6ADC62F3-3F43-4B48-8488-D97B7C9F9B8A}"/>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DEC0AF5C-EFC0-4D7E-8A5F-6CF88825FC5A}"/>
                                            </p:graphicEl>
                                          </p:spTgt>
                                        </p:tgtEl>
                                        <p:attrNameLst>
                                          <p:attrName>style.visibility</p:attrName>
                                        </p:attrNameLst>
                                      </p:cBhvr>
                                      <p:to>
                                        <p:strVal val="visible"/>
                                      </p:to>
                                    </p:set>
                                    <p:animEffect transition="in" filter="fade">
                                      <p:cBhvr>
                                        <p:cTn id="20" dur="500"/>
                                        <p:tgtEl>
                                          <p:spTgt spid="4">
                                            <p:graphicEl>
                                              <a:dgm id="{DEC0AF5C-EFC0-4D7E-8A5F-6CF88825FC5A}"/>
                                            </p:graphic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3D175328-71B0-47AB-BC37-817CD37CECB9}"/>
                                            </p:graphicEl>
                                          </p:spTgt>
                                        </p:tgtEl>
                                        <p:attrNameLst>
                                          <p:attrName>style.visibility</p:attrName>
                                        </p:attrNameLst>
                                      </p:cBhvr>
                                      <p:to>
                                        <p:strVal val="visible"/>
                                      </p:to>
                                    </p:set>
                                    <p:animEffect transition="in" filter="fade">
                                      <p:cBhvr>
                                        <p:cTn id="28" dur="500"/>
                                        <p:tgtEl>
                                          <p:spTgt spid="4">
                                            <p:graphicEl>
                                              <a:dgm id="{3D175328-71B0-47AB-BC37-817CD37CECB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04F0D8D-515D-497A-95B3-29640F034577}"/>
                                            </p:graphicEl>
                                          </p:spTgt>
                                        </p:tgtEl>
                                        <p:attrNameLst>
                                          <p:attrName>style.visibility</p:attrName>
                                        </p:attrNameLst>
                                      </p:cBhvr>
                                      <p:to>
                                        <p:strVal val="visible"/>
                                      </p:to>
                                    </p:set>
                                    <p:animEffect transition="in" filter="fade">
                                      <p:cBhvr>
                                        <p:cTn id="31" dur="500"/>
                                        <p:tgtEl>
                                          <p:spTgt spid="4">
                                            <p:graphicEl>
                                              <a:dgm id="{104F0D8D-515D-497A-95B3-29640F034577}"/>
                                            </p:graphic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500"/>
                                        <p:tgtEl>
                                          <p:spTgt spid="1029"/>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F799C68B-3E70-43B7-8F0B-69D6C730CF76}"/>
                                            </p:graphicEl>
                                          </p:spTgt>
                                        </p:tgtEl>
                                        <p:attrNameLst>
                                          <p:attrName>style.visibility</p:attrName>
                                        </p:attrNameLst>
                                      </p:cBhvr>
                                      <p:to>
                                        <p:strVal val="visible"/>
                                      </p:to>
                                    </p:set>
                                    <p:animEffect transition="in" filter="fade">
                                      <p:cBhvr>
                                        <p:cTn id="39" dur="500"/>
                                        <p:tgtEl>
                                          <p:spTgt spid="4">
                                            <p:graphicEl>
                                              <a:dgm id="{F799C68B-3E70-43B7-8F0B-69D6C730CF7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9E1C8599-5B15-4354-BEE8-50D5E9C64A8D}"/>
                                            </p:graphicEl>
                                          </p:spTgt>
                                        </p:tgtEl>
                                        <p:attrNameLst>
                                          <p:attrName>style.visibility</p:attrName>
                                        </p:attrNameLst>
                                      </p:cBhvr>
                                      <p:to>
                                        <p:strVal val="visible"/>
                                      </p:to>
                                    </p:set>
                                    <p:animEffect transition="in" filter="fade">
                                      <p:cBhvr>
                                        <p:cTn id="42" dur="500"/>
                                        <p:tgtEl>
                                          <p:spTgt spid="4">
                                            <p:graphicEl>
                                              <a:dgm id="{9E1C8599-5B15-4354-BEE8-50D5E9C64A8D}"/>
                                            </p:graphicEl>
                                          </p:spTgt>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600" dirty="0" smtClean="0">
                <a:solidFill>
                  <a:schemeClr val="accent3">
                    <a:lumMod val="50000"/>
                  </a:schemeClr>
                </a:solidFill>
              </a:rPr>
              <a:t>ΤΗΛΕΣΚΟΠΙΑ</a:t>
            </a:r>
            <a:endParaRPr lang="el-GR" sz="6600" dirty="0">
              <a:solidFill>
                <a:schemeClr val="accent3">
                  <a:lumMod val="50000"/>
                </a:schemeClr>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549402090"/>
              </p:ext>
            </p:extLst>
          </p:nvPr>
        </p:nvGraphicFramePr>
        <p:xfrm>
          <a:off x="899592" y="764704"/>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C:\Users\Domna\Pictures\Telescope_eye.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47664" y="2276872"/>
            <a:ext cx="1821196" cy="255324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Κουμπί ενέργειας: Πίσω ή Προηγούμενο 4">
            <a:hlinkClick r:id="rId9"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925046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485DFEDD-6AE0-4D34-9CB0-48AA1E2C6BCB}"/>
                                            </p:graphicEl>
                                          </p:spTgt>
                                        </p:tgtEl>
                                        <p:attrNameLst>
                                          <p:attrName>style.visibility</p:attrName>
                                        </p:attrNameLst>
                                      </p:cBhvr>
                                      <p:to>
                                        <p:strVal val="visible"/>
                                      </p:to>
                                    </p:set>
                                    <p:animEffect transition="in" filter="fade">
                                      <p:cBhvr>
                                        <p:cTn id="11" dur="500"/>
                                        <p:tgtEl>
                                          <p:spTgt spid="4">
                                            <p:graphicEl>
                                              <a:dgm id="{485DFEDD-6AE0-4D34-9CB0-48AA1E2C6BCB}"/>
                                            </p:graphic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D3B00768-23D1-49C9-8058-A5C5B24CCC8C}"/>
                                            </p:graphicEl>
                                          </p:spTgt>
                                        </p:tgtEl>
                                        <p:attrNameLst>
                                          <p:attrName>style.visibility</p:attrName>
                                        </p:attrNameLst>
                                      </p:cBhvr>
                                      <p:to>
                                        <p:strVal val="visible"/>
                                      </p:to>
                                    </p:set>
                                    <p:animEffect transition="in" filter="fade">
                                      <p:cBhvr>
                                        <p:cTn id="15" dur="500"/>
                                        <p:tgtEl>
                                          <p:spTgt spid="4">
                                            <p:graphicEl>
                                              <a:dgm id="{D3B00768-23D1-49C9-8058-A5C5B24CCC8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46C4972A-A6BD-4E39-8BF4-9B9DE3980BFE}"/>
                                            </p:graphicEl>
                                          </p:spTgt>
                                        </p:tgtEl>
                                        <p:attrNameLst>
                                          <p:attrName>style.visibility</p:attrName>
                                        </p:attrNameLst>
                                      </p:cBhvr>
                                      <p:to>
                                        <p:strVal val="visible"/>
                                      </p:to>
                                    </p:set>
                                    <p:animEffect transition="in" filter="fade">
                                      <p:cBhvr>
                                        <p:cTn id="18" dur="500"/>
                                        <p:tgtEl>
                                          <p:spTgt spid="4">
                                            <p:graphicEl>
                                              <a:dgm id="{46C4972A-A6BD-4E39-8BF4-9B9DE3980BFE}"/>
                                            </p:graphic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
                                            <p:graphicEl>
                                              <a:dgm id="{FBC86E88-6CDF-4146-9F9C-5E2FB2F0E654}"/>
                                            </p:graphicEl>
                                          </p:spTgt>
                                        </p:tgtEl>
                                        <p:attrNameLst>
                                          <p:attrName>style.visibility</p:attrName>
                                        </p:attrNameLst>
                                      </p:cBhvr>
                                      <p:to>
                                        <p:strVal val="visible"/>
                                      </p:to>
                                    </p:set>
                                    <p:animEffect transition="in" filter="fade">
                                      <p:cBhvr>
                                        <p:cTn id="22" dur="500"/>
                                        <p:tgtEl>
                                          <p:spTgt spid="4">
                                            <p:graphicEl>
                                              <a:dgm id="{FBC86E88-6CDF-4146-9F9C-5E2FB2F0E654}"/>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034E42C1-071E-441F-BB79-E123DA9B4EAD}"/>
                                            </p:graphicEl>
                                          </p:spTgt>
                                        </p:tgtEl>
                                        <p:attrNameLst>
                                          <p:attrName>style.visibility</p:attrName>
                                        </p:attrNameLst>
                                      </p:cBhvr>
                                      <p:to>
                                        <p:strVal val="visible"/>
                                      </p:to>
                                    </p:set>
                                    <p:animEffect transition="in" filter="fade">
                                      <p:cBhvr>
                                        <p:cTn id="25" dur="500"/>
                                        <p:tgtEl>
                                          <p:spTgt spid="4">
                                            <p:graphicEl>
                                              <a:dgm id="{034E42C1-071E-441F-BB79-E123DA9B4EAD}"/>
                                            </p:graphicEl>
                                          </p:spTgt>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CBC0D69C-4428-415E-A785-C71E45A8D678}"/>
                                            </p:graphicEl>
                                          </p:spTgt>
                                        </p:tgtEl>
                                        <p:attrNameLst>
                                          <p:attrName>style.visibility</p:attrName>
                                        </p:attrNameLst>
                                      </p:cBhvr>
                                      <p:to>
                                        <p:strVal val="visible"/>
                                      </p:to>
                                    </p:set>
                                    <p:animEffect transition="in" filter="fade">
                                      <p:cBhvr>
                                        <p:cTn id="29" dur="500"/>
                                        <p:tgtEl>
                                          <p:spTgt spid="4">
                                            <p:graphicEl>
                                              <a:dgm id="{CBC0D69C-4428-415E-A785-C71E45A8D67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F625EA52-8BD1-4BE8-84B1-2ECFFAA3E499}"/>
                                            </p:graphicEl>
                                          </p:spTgt>
                                        </p:tgtEl>
                                        <p:attrNameLst>
                                          <p:attrName>style.visibility</p:attrName>
                                        </p:attrNameLst>
                                      </p:cBhvr>
                                      <p:to>
                                        <p:strVal val="visible"/>
                                      </p:to>
                                    </p:set>
                                    <p:animEffect transition="in" filter="fade">
                                      <p:cBhvr>
                                        <p:cTn id="32" dur="500"/>
                                        <p:tgtEl>
                                          <p:spTgt spid="4">
                                            <p:graphicEl>
                                              <a:dgm id="{F625EA52-8BD1-4BE8-84B1-2ECFFAA3E4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3147210223"/>
              </p:ext>
            </p:extLst>
          </p:nvPr>
        </p:nvGraphicFramePr>
        <p:xfrm>
          <a:off x="285720" y="142852"/>
          <a:ext cx="8606760" cy="606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E:\εικόνες\animations\space\sp119.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71934" y="2143116"/>
            <a:ext cx="2595589" cy="2246893"/>
          </a:xfrm>
          <a:prstGeom prst="rect">
            <a:avLst/>
          </a:prstGeom>
          <a:noFill/>
          <a:ln>
            <a:noFill/>
          </a:ln>
          <a:effectLst>
            <a:glow rad="228600">
              <a:schemeClr val="tx1">
                <a:alpha val="40000"/>
              </a:schemeClr>
            </a:glow>
          </a:effectLst>
          <a:extLst>
            <a:ext uri="{909E8E84-426E-40DD-AFC4-6F175D3DCCD1}">
              <a14:hiddenFill xmlns:a14="http://schemas.microsoft.com/office/drawing/2010/main" xmlns="">
                <a:solidFill>
                  <a:srgbClr val="FFFFFF"/>
                </a:solidFill>
              </a14:hiddenFill>
            </a:ext>
          </a:extLst>
        </p:spPr>
      </p:pic>
      <p:sp>
        <p:nvSpPr>
          <p:cNvPr id="6" name="Τίτλος 1"/>
          <p:cNvSpPr txBox="1">
            <a:spLocks/>
          </p:cNvSpPr>
          <p:nvPr/>
        </p:nvSpPr>
        <p:spPr>
          <a:xfrm>
            <a:off x="749052" y="4581128"/>
            <a:ext cx="6781800" cy="1600200"/>
          </a:xfrm>
          <a:prstGeom prst="rect">
            <a:avLst/>
          </a:prstGeom>
          <a:no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6600" dirty="0" smtClean="0">
                <a:solidFill>
                  <a:schemeClr val="accent2"/>
                </a:solidFill>
              </a:rPr>
              <a:t>ΔΟΡΥΦΟΡΟΙ</a:t>
            </a:r>
            <a:endParaRPr lang="el-GR" sz="6600" dirty="0">
              <a:solidFill>
                <a:schemeClr val="accent2"/>
              </a:solidFill>
            </a:endParaRPr>
          </a:p>
        </p:txBody>
      </p:sp>
      <p:sp>
        <p:nvSpPr>
          <p:cNvPr id="7" name="Κουμπί ενέργειας: Πίσω ή Προηγούμενο 6">
            <a:hlinkClick r:id="rId9"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562063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E671F47-038A-4BC8-A35F-73FE1C827E0F}"/>
                                            </p:graphicEl>
                                          </p:spTgt>
                                        </p:tgtEl>
                                        <p:attrNameLst>
                                          <p:attrName>style.visibility</p:attrName>
                                        </p:attrNameLst>
                                      </p:cBhvr>
                                      <p:to>
                                        <p:strVal val="visible"/>
                                      </p:to>
                                    </p:set>
                                    <p:animEffect transition="in" filter="fade">
                                      <p:cBhvr>
                                        <p:cTn id="15" dur="500"/>
                                        <p:tgtEl>
                                          <p:spTgt spid="4">
                                            <p:graphicEl>
                                              <a:dgm id="{1E671F47-038A-4BC8-A35F-73FE1C827E0F}"/>
                                            </p:graphicEl>
                                          </p:spTgt>
                                        </p:tgtEl>
                                      </p:cBhvr>
                                    </p:animEffect>
                                  </p:childTnLst>
                                </p:cTn>
                              </p:par>
                            </p:childTnLst>
                          </p:cTn>
                        </p:par>
                        <p:par>
                          <p:cTn id="16" fill="hold">
                            <p:stCondLst>
                              <p:cond delay="14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67D4ADA8-86A4-452E-A006-F132B1230F15}"/>
                                            </p:graphicEl>
                                          </p:spTgt>
                                        </p:tgtEl>
                                        <p:attrNameLst>
                                          <p:attrName>style.visibility</p:attrName>
                                        </p:attrNameLst>
                                      </p:cBhvr>
                                      <p:to>
                                        <p:strVal val="visible"/>
                                      </p:to>
                                    </p:set>
                                    <p:animEffect transition="in" filter="fade">
                                      <p:cBhvr>
                                        <p:cTn id="19" dur="500"/>
                                        <p:tgtEl>
                                          <p:spTgt spid="4">
                                            <p:graphicEl>
                                              <a:dgm id="{67D4ADA8-86A4-452E-A006-F132B1230F15}"/>
                                            </p:graphicEl>
                                          </p:spTgt>
                                        </p:tgtEl>
                                      </p:cBhvr>
                                    </p:animEffect>
                                  </p:childTnLst>
                                </p:cTn>
                              </p:par>
                            </p:childTnLst>
                          </p:cTn>
                        </p:par>
                        <p:par>
                          <p:cTn id="20" fill="hold">
                            <p:stCondLst>
                              <p:cond delay="19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3629C967-8090-4D02-8334-14B74F54BC85}"/>
                                            </p:graphicEl>
                                          </p:spTgt>
                                        </p:tgtEl>
                                        <p:attrNameLst>
                                          <p:attrName>style.visibility</p:attrName>
                                        </p:attrNameLst>
                                      </p:cBhvr>
                                      <p:to>
                                        <p:strVal val="visible"/>
                                      </p:to>
                                    </p:set>
                                    <p:animEffect transition="in" filter="fade">
                                      <p:cBhvr>
                                        <p:cTn id="23" dur="500"/>
                                        <p:tgtEl>
                                          <p:spTgt spid="4">
                                            <p:graphicEl>
                                              <a:dgm id="{3629C967-8090-4D02-8334-14B74F54BC8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1A9D3D21-FBBD-4FE9-9F9B-A003F602E3C3}"/>
                                            </p:graphicEl>
                                          </p:spTgt>
                                        </p:tgtEl>
                                        <p:attrNameLst>
                                          <p:attrName>style.visibility</p:attrName>
                                        </p:attrNameLst>
                                      </p:cBhvr>
                                      <p:to>
                                        <p:strVal val="visible"/>
                                      </p:to>
                                    </p:set>
                                    <p:animEffect transition="in" filter="fade">
                                      <p:cBhvr>
                                        <p:cTn id="26" dur="500"/>
                                        <p:tgtEl>
                                          <p:spTgt spid="4">
                                            <p:graphicEl>
                                              <a:dgm id="{1A9D3D21-FBBD-4FE9-9F9B-A003F602E3C3}"/>
                                            </p:graphicEl>
                                          </p:spTgt>
                                        </p:tgtEl>
                                      </p:cBhvr>
                                    </p:animEffect>
                                  </p:childTnLst>
                                </p:cTn>
                              </p:par>
                            </p:childTnLst>
                          </p:cTn>
                        </p:par>
                        <p:par>
                          <p:cTn id="27" fill="hold">
                            <p:stCondLst>
                              <p:cond delay="2400"/>
                            </p:stCondLst>
                            <p:childTnLst>
                              <p:par>
                                <p:cTn id="28" presetID="10" presetClass="entr" presetSubtype="0" fill="hold" grpId="0" nodeType="afterEffect">
                                  <p:stCondLst>
                                    <p:cond delay="0"/>
                                  </p:stCondLst>
                                  <p:childTnLst>
                                    <p:set>
                                      <p:cBhvr>
                                        <p:cTn id="29" dur="1" fill="hold">
                                          <p:stCondLst>
                                            <p:cond delay="0"/>
                                          </p:stCondLst>
                                        </p:cTn>
                                        <p:tgtEl>
                                          <p:spTgt spid="4">
                                            <p:graphicEl>
                                              <a:dgm id="{D59983B6-7916-4A57-BD7C-68E9ACD89FAD}"/>
                                            </p:graphicEl>
                                          </p:spTgt>
                                        </p:tgtEl>
                                        <p:attrNameLst>
                                          <p:attrName>style.visibility</p:attrName>
                                        </p:attrNameLst>
                                      </p:cBhvr>
                                      <p:to>
                                        <p:strVal val="visible"/>
                                      </p:to>
                                    </p:set>
                                    <p:animEffect transition="in" filter="fade">
                                      <p:cBhvr>
                                        <p:cTn id="30" dur="500"/>
                                        <p:tgtEl>
                                          <p:spTgt spid="4">
                                            <p:graphicEl>
                                              <a:dgm id="{D59983B6-7916-4A57-BD7C-68E9ACD89FA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24E64480-E783-45BC-8767-E9E7F8C7BE60}"/>
                                            </p:graphicEl>
                                          </p:spTgt>
                                        </p:tgtEl>
                                        <p:attrNameLst>
                                          <p:attrName>style.visibility</p:attrName>
                                        </p:attrNameLst>
                                      </p:cBhvr>
                                      <p:to>
                                        <p:strVal val="visible"/>
                                      </p:to>
                                    </p:set>
                                    <p:animEffect transition="in" filter="fade">
                                      <p:cBhvr>
                                        <p:cTn id="33" dur="500"/>
                                        <p:tgtEl>
                                          <p:spTgt spid="4">
                                            <p:graphicEl>
                                              <a:dgm id="{24E64480-E783-45BC-8767-E9E7F8C7BE60}"/>
                                            </p:graphicEl>
                                          </p:spTgt>
                                        </p:tgtEl>
                                      </p:cBhvr>
                                    </p:animEffect>
                                  </p:childTnLst>
                                </p:cTn>
                              </p:par>
                            </p:childTnLst>
                          </p:cTn>
                        </p:par>
                        <p:par>
                          <p:cTn id="34" fill="hold">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4">
                                            <p:graphicEl>
                                              <a:dgm id="{C30E84AD-4668-43E2-815A-7D58BC470EFC}"/>
                                            </p:graphicEl>
                                          </p:spTgt>
                                        </p:tgtEl>
                                        <p:attrNameLst>
                                          <p:attrName>style.visibility</p:attrName>
                                        </p:attrNameLst>
                                      </p:cBhvr>
                                      <p:to>
                                        <p:strVal val="visible"/>
                                      </p:to>
                                    </p:set>
                                    <p:animEffect transition="in" filter="fade">
                                      <p:cBhvr>
                                        <p:cTn id="37" dur="500"/>
                                        <p:tgtEl>
                                          <p:spTgt spid="4">
                                            <p:graphicEl>
                                              <a:dgm id="{C30E84AD-4668-43E2-815A-7D58BC470EF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80FF86AE-3633-4154-8D23-CAD250259DD0}"/>
                                            </p:graphicEl>
                                          </p:spTgt>
                                        </p:tgtEl>
                                        <p:attrNameLst>
                                          <p:attrName>style.visibility</p:attrName>
                                        </p:attrNameLst>
                                      </p:cBhvr>
                                      <p:to>
                                        <p:strVal val="visible"/>
                                      </p:to>
                                    </p:set>
                                    <p:animEffect transition="in" filter="fade">
                                      <p:cBhvr>
                                        <p:cTn id="40" dur="500"/>
                                        <p:tgtEl>
                                          <p:spTgt spid="4">
                                            <p:graphicEl>
                                              <a:dgm id="{80FF86AE-3633-4154-8D23-CAD250259DD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CBAC2609-6E42-49AE-B511-3012150DB429}"/>
                                            </p:graphicEl>
                                          </p:spTgt>
                                        </p:tgtEl>
                                        <p:attrNameLst>
                                          <p:attrName>style.visibility</p:attrName>
                                        </p:attrNameLst>
                                      </p:cBhvr>
                                      <p:to>
                                        <p:strVal val="visible"/>
                                      </p:to>
                                    </p:set>
                                    <p:animEffect transition="in" filter="fade">
                                      <p:cBhvr>
                                        <p:cTn id="43" dur="500"/>
                                        <p:tgtEl>
                                          <p:spTgt spid="4">
                                            <p:graphicEl>
                                              <a:dgm id="{CBAC2609-6E42-49AE-B511-3012150DB4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Θέση περιεχομένου 8"/>
          <p:cNvGraphicFramePr>
            <a:graphicFrameLocks noGrp="1"/>
          </p:cNvGraphicFramePr>
          <p:nvPr>
            <p:ph idx="1"/>
            <p:extLst>
              <p:ext uri="{D42A27DB-BD31-4B8C-83A1-F6EECF244321}">
                <p14:modId xmlns:p14="http://schemas.microsoft.com/office/powerpoint/2010/main" xmlns="" val="2095910526"/>
              </p:ext>
            </p:extLst>
          </p:nvPr>
        </p:nvGraphicFramePr>
        <p:xfrm>
          <a:off x="762000" y="685800"/>
          <a:ext cx="8382000" cy="483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Τίτλος 1"/>
          <p:cNvSpPr txBox="1">
            <a:spLocks/>
          </p:cNvSpPr>
          <p:nvPr/>
        </p:nvSpPr>
        <p:spPr>
          <a:xfrm>
            <a:off x="737965" y="4581128"/>
            <a:ext cx="6781800" cy="16002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smtClean="0">
                <a:solidFill>
                  <a:srgbClr val="0070C0"/>
                </a:solidFill>
              </a:rPr>
              <a:t>ΡΟΜΠΟΤ – ΑΝΙΧΝΕΥΤΕΣ</a:t>
            </a:r>
            <a:endParaRPr lang="el-GR" dirty="0">
              <a:solidFill>
                <a:srgbClr val="0070C0"/>
              </a:solidFill>
            </a:endParaRPr>
          </a:p>
        </p:txBody>
      </p:sp>
      <p:sp>
        <p:nvSpPr>
          <p:cNvPr id="6" name="Κουμπί ενέργειας: Πίσω ή Προηγούμενο 5">
            <a:hlinkClick r:id="rId8" action="ppaction://hlinksldjump" highlightClick="1"/>
          </p:cNvPr>
          <p:cNvSpPr/>
          <p:nvPr/>
        </p:nvSpPr>
        <p:spPr>
          <a:xfrm>
            <a:off x="8244408" y="6453336"/>
            <a:ext cx="576064" cy="28803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409537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graphicEl>
                                              <a:dgm id="{B4AC9047-74A5-410C-B607-052F0C897986}"/>
                                            </p:graphicEl>
                                          </p:spTgt>
                                        </p:tgtEl>
                                        <p:attrNameLst>
                                          <p:attrName>style.visibility</p:attrName>
                                        </p:attrNameLst>
                                      </p:cBhvr>
                                      <p:to>
                                        <p:strVal val="visible"/>
                                      </p:to>
                                    </p:set>
                                    <p:animEffect transition="in" filter="fade">
                                      <p:cBhvr>
                                        <p:cTn id="14" dur="500"/>
                                        <p:tgtEl>
                                          <p:spTgt spid="9">
                                            <p:graphicEl>
                                              <a:dgm id="{B4AC9047-74A5-410C-B607-052F0C897986}"/>
                                            </p:graphicEl>
                                          </p:spTgt>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9">
                                            <p:graphicEl>
                                              <a:dgm id="{E7352DBE-0B80-493E-855D-6D8F6A30DC1F}"/>
                                            </p:graphicEl>
                                          </p:spTgt>
                                        </p:tgtEl>
                                        <p:attrNameLst>
                                          <p:attrName>style.visibility</p:attrName>
                                        </p:attrNameLst>
                                      </p:cBhvr>
                                      <p:to>
                                        <p:strVal val="visible"/>
                                      </p:to>
                                    </p:set>
                                    <p:animEffect transition="in" filter="fade">
                                      <p:cBhvr>
                                        <p:cTn id="18" dur="500"/>
                                        <p:tgtEl>
                                          <p:spTgt spid="9">
                                            <p:graphicEl>
                                              <a:dgm id="{E7352DBE-0B80-493E-855D-6D8F6A30DC1F}"/>
                                            </p:graphic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graphicEl>
                                              <a:dgm id="{F196E207-388A-4B7D-A79D-44084152E7A2}"/>
                                            </p:graphicEl>
                                          </p:spTgt>
                                        </p:tgtEl>
                                        <p:attrNameLst>
                                          <p:attrName>style.visibility</p:attrName>
                                        </p:attrNameLst>
                                      </p:cBhvr>
                                      <p:to>
                                        <p:strVal val="visible"/>
                                      </p:to>
                                    </p:set>
                                    <p:animEffect transition="in" filter="fade">
                                      <p:cBhvr>
                                        <p:cTn id="22" dur="600"/>
                                        <p:tgtEl>
                                          <p:spTgt spid="9">
                                            <p:graphicEl>
                                              <a:dgm id="{F196E207-388A-4B7D-A79D-44084152E7A2}"/>
                                            </p:graphicEl>
                                          </p:spTgt>
                                        </p:tgtEl>
                                      </p:cBhvr>
                                    </p:animEffect>
                                  </p:childTnLst>
                                </p:cTn>
                              </p:par>
                            </p:childTnLst>
                          </p:cTn>
                        </p:par>
                        <p:par>
                          <p:cTn id="23" fill="hold">
                            <p:stCondLst>
                              <p:cond delay="3600"/>
                            </p:stCondLst>
                            <p:childTnLst>
                              <p:par>
                                <p:cTn id="24" presetID="10" presetClass="entr" presetSubtype="0" fill="hold" grpId="0" nodeType="afterEffect">
                                  <p:stCondLst>
                                    <p:cond delay="0"/>
                                  </p:stCondLst>
                                  <p:childTnLst>
                                    <p:set>
                                      <p:cBhvr>
                                        <p:cTn id="25" dur="1" fill="hold">
                                          <p:stCondLst>
                                            <p:cond delay="0"/>
                                          </p:stCondLst>
                                        </p:cTn>
                                        <p:tgtEl>
                                          <p:spTgt spid="9">
                                            <p:graphicEl>
                                              <a:dgm id="{469D6927-EB6A-4ECF-B725-1DA615EBE393}"/>
                                            </p:graphicEl>
                                          </p:spTgt>
                                        </p:tgtEl>
                                        <p:attrNameLst>
                                          <p:attrName>style.visibility</p:attrName>
                                        </p:attrNameLst>
                                      </p:cBhvr>
                                      <p:to>
                                        <p:strVal val="visible"/>
                                      </p:to>
                                    </p:set>
                                    <p:animEffect transition="in" filter="fade">
                                      <p:cBhvr>
                                        <p:cTn id="26" dur="500"/>
                                        <p:tgtEl>
                                          <p:spTgt spid="9">
                                            <p:graphicEl>
                                              <a:dgm id="{469D6927-EB6A-4ECF-B725-1DA615EBE393}"/>
                                            </p:graphicEl>
                                          </p:spTgt>
                                        </p:tgtEl>
                                      </p:cBhvr>
                                    </p:animEffect>
                                  </p:childTnLst>
                                </p:cTn>
                              </p:par>
                            </p:childTnLst>
                          </p:cTn>
                        </p:par>
                        <p:par>
                          <p:cTn id="27" fill="hold">
                            <p:stCondLst>
                              <p:cond delay="4100"/>
                            </p:stCondLst>
                            <p:childTnLst>
                              <p:par>
                                <p:cTn id="28" presetID="10" presetClass="entr" presetSubtype="0" fill="hold" grpId="0" nodeType="afterEffect">
                                  <p:stCondLst>
                                    <p:cond delay="0"/>
                                  </p:stCondLst>
                                  <p:childTnLst>
                                    <p:set>
                                      <p:cBhvr>
                                        <p:cTn id="29" dur="1" fill="hold">
                                          <p:stCondLst>
                                            <p:cond delay="0"/>
                                          </p:stCondLst>
                                        </p:cTn>
                                        <p:tgtEl>
                                          <p:spTgt spid="9">
                                            <p:graphicEl>
                                              <a:dgm id="{3D4C48E4-FB20-4B57-BA7F-44E53A2C6FED}"/>
                                            </p:graphicEl>
                                          </p:spTgt>
                                        </p:tgtEl>
                                        <p:attrNameLst>
                                          <p:attrName>style.visibility</p:attrName>
                                        </p:attrNameLst>
                                      </p:cBhvr>
                                      <p:to>
                                        <p:strVal val="visible"/>
                                      </p:to>
                                    </p:set>
                                    <p:animEffect transition="in" filter="fade">
                                      <p:cBhvr>
                                        <p:cTn id="30" dur="500"/>
                                        <p:tgtEl>
                                          <p:spTgt spid="9">
                                            <p:graphicEl>
                                              <a:dgm id="{3D4C48E4-FB20-4B57-BA7F-44E53A2C6FED}"/>
                                            </p:graphicEl>
                                          </p:spTgt>
                                        </p:tgtEl>
                                      </p:cBhvr>
                                    </p:animEffect>
                                  </p:childTnLst>
                                </p:cTn>
                              </p:par>
                            </p:childTnLst>
                          </p:cTn>
                        </p:par>
                        <p:par>
                          <p:cTn id="31" fill="hold">
                            <p:stCondLst>
                              <p:cond delay="4600"/>
                            </p:stCondLst>
                            <p:childTnLst>
                              <p:par>
                                <p:cTn id="32" presetID="10" presetClass="entr" presetSubtype="0" fill="hold" grpId="0" nodeType="afterEffect">
                                  <p:stCondLst>
                                    <p:cond delay="0"/>
                                  </p:stCondLst>
                                  <p:childTnLst>
                                    <p:set>
                                      <p:cBhvr>
                                        <p:cTn id="33" dur="1" fill="hold">
                                          <p:stCondLst>
                                            <p:cond delay="0"/>
                                          </p:stCondLst>
                                        </p:cTn>
                                        <p:tgtEl>
                                          <p:spTgt spid="9">
                                            <p:graphicEl>
                                              <a:dgm id="{26C5B5CA-7920-4B3F-B727-E19B127DAB89}"/>
                                            </p:graphicEl>
                                          </p:spTgt>
                                        </p:tgtEl>
                                        <p:attrNameLst>
                                          <p:attrName>style.visibility</p:attrName>
                                        </p:attrNameLst>
                                      </p:cBhvr>
                                      <p:to>
                                        <p:strVal val="visible"/>
                                      </p:to>
                                    </p:set>
                                    <p:animEffect transition="in" filter="fade">
                                      <p:cBhvr>
                                        <p:cTn id="34" dur="500"/>
                                        <p:tgtEl>
                                          <p:spTgt spid="9">
                                            <p:graphicEl>
                                              <a:dgm id="{26C5B5CA-7920-4B3F-B727-E19B127DAB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2_NewsPrint">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3_NewsPrint">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4.xml><?xml version="1.0" encoding="utf-8"?>
<a:themeOverride xmlns:a="http://schemas.openxmlformats.org/drawingml/2006/main">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6.xml><?xml version="1.0" encoding="utf-8"?>
<a:themeOverride xmlns:a="http://schemas.openxmlformats.org/drawingml/2006/main">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8.xml><?xml version="1.0" encoding="utf-8"?>
<a:themeOverride xmlns:a="http://schemas.openxmlformats.org/drawingml/2006/main">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570</TotalTime>
  <Words>493</Words>
  <Application>Microsoft Office PowerPoint</Application>
  <PresentationFormat>Προβολή στην οθόνη (4:3)</PresentationFormat>
  <Paragraphs>84</Paragraphs>
  <Slides>14</Slides>
  <Notes>0</Notes>
  <HiddenSlides>0</HiddenSlides>
  <MMClips>0</MMClips>
  <ScaleCrop>false</ScaleCrop>
  <HeadingPairs>
    <vt:vector size="4" baseType="variant">
      <vt:variant>
        <vt:lpstr>Θέμα</vt:lpstr>
      </vt:variant>
      <vt:variant>
        <vt:i4>5</vt:i4>
      </vt:variant>
      <vt:variant>
        <vt:lpstr>Τίτλοι διαφανειών</vt:lpstr>
      </vt:variant>
      <vt:variant>
        <vt:i4>14</vt:i4>
      </vt:variant>
    </vt:vector>
  </HeadingPairs>
  <TitlesOfParts>
    <vt:vector size="19" baseType="lpstr">
      <vt:lpstr>NewsPrint</vt:lpstr>
      <vt:lpstr>Θέμα του Office</vt:lpstr>
      <vt:lpstr>1_NewsPrint</vt:lpstr>
      <vt:lpstr>2_NewsPrint</vt:lpstr>
      <vt:lpstr>3_NewsPrint</vt:lpstr>
      <vt:lpstr>Διαφάνεια 1</vt:lpstr>
      <vt:lpstr>Διαφάνεια 2</vt:lpstr>
      <vt:lpstr>Διαφάνεια 3</vt:lpstr>
      <vt:lpstr>Αποτελέσματα</vt:lpstr>
      <vt:lpstr>ΕΡΩΤΗΜΑΤΟΛΟΓΙΑ</vt:lpstr>
      <vt:lpstr>ΠΥΡΑΥΛΟΙ</vt:lpstr>
      <vt:lpstr>ΤΗΛΕΣΚΟΠΙΑ</vt:lpstr>
      <vt:lpstr>Διαφάνεια 8</vt:lpstr>
      <vt:lpstr>Διαφάνεια 9</vt:lpstr>
      <vt:lpstr>ΣΥΝΕΝΤΕΥΞΗ</vt:lpstr>
      <vt:lpstr>ΣΥΝΕΝΤΕΥΞΗ</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Domna</dc:creator>
  <cp:lastModifiedBy>ekokkinou</cp:lastModifiedBy>
  <cp:revision>52</cp:revision>
  <dcterms:created xsi:type="dcterms:W3CDTF">2012-12-09T11:25:33Z</dcterms:created>
  <dcterms:modified xsi:type="dcterms:W3CDTF">2013-02-07T12:16:54Z</dcterms:modified>
</cp:coreProperties>
</file>